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58" r:id="rId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 1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703385"/>
            <a:ext cx="10982633" cy="2725615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3602038"/>
            <a:ext cx="10982633" cy="12412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897670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25908-E1BC-4FAC-9E10-D4C31F11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39667-286C-4309-B913-CFD24CD3F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432" y="1825625"/>
            <a:ext cx="5400368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EEF9404-A883-439F-BD64-5A3D087F9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00368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AE2ECB3-ABF6-4835-9C33-987C1CF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C84931-568E-4D09-A994-29DF2BE5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AD13C9E-54FC-4C5B-A45F-C178B488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3523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25908-E1BC-4FAC-9E10-D4C31F11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39667-286C-4309-B913-CFD24CD3F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432" y="1825625"/>
            <a:ext cx="5400368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EEF9404-A883-439F-BD64-5A3D087F9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00368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AE2ECB3-ABF6-4835-9C33-987C1CF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C84931-568E-4D09-A994-29DF2BE5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AD13C9E-54FC-4C5B-A45F-C178B488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03250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AC8B-4F68-4AAB-AB34-E2D0EA0A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6312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ED1C5-DB82-4147-9D0B-084C16B30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56" y="1741451"/>
            <a:ext cx="5381319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07E7DFD-2E0D-4034-AD51-523746C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56" y="2595389"/>
            <a:ext cx="5381319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68D085-2A25-4F00-9336-7012DBD1F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1451"/>
            <a:ext cx="5406720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3A3408-48A3-4F50-9E83-79B2FFEF0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5389"/>
            <a:ext cx="5403544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7302CA8-0FFF-439F-BE62-C6BD670D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274EF55-0290-4ECF-8653-08CECDBD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B781A1B-882C-4759-8025-7C48A2E7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5910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AC8B-4F68-4AAB-AB34-E2D0EA0A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6312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ED1C5-DB82-4147-9D0B-084C16B30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56" y="1741451"/>
            <a:ext cx="5381319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07E7DFD-2E0D-4034-AD51-523746C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56" y="2595389"/>
            <a:ext cx="5381319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68D085-2A25-4F00-9336-7012DBD1F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1451"/>
            <a:ext cx="5406720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3A3408-48A3-4F50-9E83-79B2FFEF0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5389"/>
            <a:ext cx="5403544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7302CA8-0FFF-439F-BE62-C6BD670D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274EF55-0290-4ECF-8653-08CECDBD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B781A1B-882C-4759-8025-7C48A2E7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0083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E2CE5-F3BC-4650-BA66-A8758A82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EE9C59F-9012-44E4-9CDF-1EE7BDF1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8395FD0-ED74-4886-8BFF-7C59083F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0186019-69D8-40EF-BF0D-C5CCA864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63015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E2CE5-F3BC-4650-BA66-A8758A82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EE9C59F-9012-44E4-9CDF-1EE7BDF1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8395FD0-ED74-4886-8BFF-7C59083F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0186019-69D8-40EF-BF0D-C5CCA864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36230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7A573A2-EE76-48CF-A5EE-5E6D7E7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31AC97D-695D-4EE6-BF57-8AB9F3F8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ED67409-11B6-4C23-BCCF-03F08AEC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2540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7A573A2-EE76-48CF-A5EE-5E6D7E7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31AC97D-695D-4EE6-BF57-8AB9F3F8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ED67409-11B6-4C23-BCCF-03F08AEC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2491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1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85387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1685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á snímka 2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1_feit">
            <a:hlinkClick r:id="" action="ppaction://media"/>
            <a:extLst>
              <a:ext uri="{FF2B5EF4-FFF2-40B4-BE49-F238E27FC236}">
                <a16:creationId xmlns:a16="http://schemas.microsoft.com/office/drawing/2014/main" id="{39F921DC-6B46-4397-AA56-45DF4E351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99" cy="4572000"/>
          </a:xfrm>
          <a:prstGeom prst="rect">
            <a:avLst/>
          </a:prstGeom>
        </p:spPr>
      </p:pic>
      <p:pic>
        <p:nvPicPr>
          <p:cNvPr id="5" name="Obrázok 4" descr="Obrázok, na ktorom je text, ClipArt, vektorová grafika, strúhať&#10;&#10;Automaticky generovaný popis">
            <a:extLst>
              <a:ext uri="{FF2B5EF4-FFF2-40B4-BE49-F238E27FC236}">
                <a16:creationId xmlns:a16="http://schemas.microsoft.com/office/drawing/2014/main" id="{AFD15DB9-9D3E-4518-9137-2BA905566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4098877"/>
            <a:ext cx="10982633" cy="905321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FF6208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5104263"/>
            <a:ext cx="10982633" cy="34236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2970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rgbClr val="FF6208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2970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6179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3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17193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4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30627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5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62315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6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63442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672CF-642E-4C29-959B-D5C27126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457200"/>
            <a:ext cx="41525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B81669A-5764-4C3A-A634-020AF645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389380" cy="5612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650FC-929C-43BB-83F9-EF266594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2" y="2057400"/>
            <a:ext cx="4152593" cy="4011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231F058-3BCD-49C7-B7FC-09E9BE7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3B2255F-A5D2-4AF1-B3CD-28E28554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1303D6-0051-4B47-B851-7666984A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69430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672CF-642E-4C29-959B-D5C27126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457200"/>
            <a:ext cx="41525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B81669A-5764-4C3A-A634-020AF645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389380" cy="5612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650FC-929C-43BB-83F9-EF266594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2" y="2057400"/>
            <a:ext cx="4152593" cy="4011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231F058-3BCD-49C7-B7FC-09E9BE7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3B2255F-A5D2-4AF1-B3CD-28E28554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1303D6-0051-4B47-B851-7666984A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8442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1E0FA-437A-42CB-8CE5-9AEB8531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8CD0B12-16D5-4854-B0BC-C24BFCB09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D13747-6676-41F6-B79F-681B15E1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F23BAA-89B8-4364-87BA-7CC0784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4D124-D548-4708-9D5E-4330D046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10577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1E0FA-437A-42CB-8CE5-9AEB8531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8CD0B12-16D5-4854-B0BC-C24BFCB09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D13747-6676-41F6-B79F-681B15E1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F23BAA-89B8-4364-87BA-7CC0784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4D124-D548-4708-9D5E-4330D046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45210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59E6DDE-A4EB-427F-876E-8076A4AF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50801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7A193EF-174E-4ED6-92FE-F59382F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6300" y="365125"/>
            <a:ext cx="79562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6785A2-A53D-4684-99D0-5282390F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378251-076A-4D84-8512-2FCFDC0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A9B3E9-11A4-4B7A-ADA8-9210D69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9235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59E6DDE-A4EB-427F-876E-8076A4AF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50801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7A193EF-174E-4ED6-92FE-F59382F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6300" y="365125"/>
            <a:ext cx="79562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6785A2-A53D-4684-99D0-5282390F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378251-076A-4D84-8512-2FCFDC0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A9B3E9-11A4-4B7A-ADA8-9210D69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73770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 3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703385"/>
            <a:ext cx="10982633" cy="2725615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3602038"/>
            <a:ext cx="10982633" cy="12412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256003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1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2278932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244124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 1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703385"/>
            <a:ext cx="10982633" cy="2725615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3602038"/>
            <a:ext cx="10982633" cy="12412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Kliknutím upravte štýl predlohy podnadpisu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25322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á snímka 2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1_feit">
            <a:hlinkClick r:id="" action="ppaction://media"/>
            <a:extLst>
              <a:ext uri="{FF2B5EF4-FFF2-40B4-BE49-F238E27FC236}">
                <a16:creationId xmlns:a16="http://schemas.microsoft.com/office/drawing/2014/main" id="{39F921DC-6B46-4397-AA56-45DF4E351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99" cy="4572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FD15DB9-9D3E-4518-9137-2BA905566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4098877"/>
            <a:ext cx="10982633" cy="905321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FF6208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5104263"/>
            <a:ext cx="10982633" cy="34236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2970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rgbClr val="FF6208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2970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422211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 3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0C382-2211-4909-A127-52AB7082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703385"/>
            <a:ext cx="10982633" cy="2725615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9C49F6-2FFF-4BD4-9044-5CE55484E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31" y="3602038"/>
            <a:ext cx="10982633" cy="12412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BD6F7F5-8BA0-4A68-871C-6F9F7B431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431" y="5546691"/>
            <a:ext cx="5476568" cy="30166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Public Sans Light" pitchFamily="2" charset="-18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Meno Priezvisko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995B549-ADE1-4919-9D0B-0F240ED07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31" y="5948415"/>
            <a:ext cx="5476569" cy="3016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3527877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3DDF1-B0AF-4667-A44A-A2C76A69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D0B4A3-460F-4C22-B85D-F24346B1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4025C7-5BBE-454F-842F-A5B9E796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A53C69-2F0B-4F6C-9E0C-39BA8833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CE49DC-21D9-4576-A36A-C86CD51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23320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3DDF1-B0AF-4667-A44A-A2C76A69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D0B4A3-460F-4C22-B85D-F24346B1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4025C7-5BBE-454F-842F-A5B9E796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A53C69-2F0B-4F6C-9E0C-39BA8833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CE49DC-21D9-4576-A36A-C86CD51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79153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1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21009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279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3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rgbClr val="F37722"/>
                </a:solidFill>
              </a:defRPr>
            </a:lvl1pPr>
          </a:lstStyle>
          <a:p>
            <a:r>
              <a:rPr lang="en-GB" noProof="0" dirty="0" err="1"/>
              <a:t>Kliknutím</a:t>
            </a:r>
            <a:r>
              <a:rPr lang="en-GB" noProof="0" dirty="0"/>
              <a:t> </a:t>
            </a:r>
            <a:r>
              <a:rPr lang="en-GB" noProof="0" dirty="0" err="1"/>
              <a:t>upravte</a:t>
            </a:r>
            <a:r>
              <a:rPr lang="en-GB" noProof="0" dirty="0"/>
              <a:t> </a:t>
            </a:r>
            <a:r>
              <a:rPr lang="en-GB" noProof="0" dirty="0" err="1"/>
              <a:t>štýl</a:t>
            </a:r>
            <a:r>
              <a:rPr lang="en-GB" noProof="0" dirty="0"/>
              <a:t> </a:t>
            </a:r>
            <a:r>
              <a:rPr lang="en-GB" noProof="0" dirty="0" err="1"/>
              <a:t>predlohy</a:t>
            </a:r>
            <a:r>
              <a:rPr lang="en-GB" noProof="0" dirty="0"/>
              <a:t> </a:t>
            </a:r>
            <a:r>
              <a:rPr lang="en-GB" noProof="0" dirty="0" err="1"/>
              <a:t>nadpisu</a:t>
            </a:r>
            <a:endParaRPr lang="en-GB" noProof="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rgbClr val="F3772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Kliknite</a:t>
            </a:r>
            <a:r>
              <a:rPr lang="en-GB" noProof="0" dirty="0"/>
              <a:t> </a:t>
            </a:r>
            <a:r>
              <a:rPr lang="en-GB" noProof="0" dirty="0" err="1"/>
              <a:t>sem</a:t>
            </a:r>
            <a:r>
              <a:rPr lang="en-GB" noProof="0" dirty="0"/>
              <a:t> a </a:t>
            </a:r>
            <a:r>
              <a:rPr lang="en-GB" noProof="0" dirty="0" err="1"/>
              <a:t>upravte</a:t>
            </a:r>
            <a:r>
              <a:rPr lang="en-GB" noProof="0" dirty="0"/>
              <a:t> </a:t>
            </a:r>
            <a:r>
              <a:rPr lang="en-GB" noProof="0" dirty="0" err="1"/>
              <a:t>štýly</a:t>
            </a:r>
            <a:r>
              <a:rPr lang="en-GB" noProof="0" dirty="0"/>
              <a:t> </a:t>
            </a:r>
            <a:r>
              <a:rPr lang="en-GB" noProof="0" dirty="0" err="1"/>
              <a:t>predlohy</a:t>
            </a:r>
            <a:r>
              <a:rPr lang="en-GB" noProof="0" dirty="0"/>
              <a:t> </a:t>
            </a:r>
            <a:r>
              <a:rPr lang="en-GB" noProof="0" dirty="0" err="1"/>
              <a:t>textu</a:t>
            </a:r>
            <a:endParaRPr lang="en-GB" noProof="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674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1 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3DDF1-B0AF-4667-A44A-A2C76A69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D0B4A3-460F-4C22-B85D-F24346B1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4025C7-5BBE-454F-842F-A5B9E796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A53C69-2F0B-4F6C-9E0C-39BA8833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CE49DC-21D9-4576-A36A-C86CD51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31055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4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rgbClr val="F37722"/>
                </a:solidFill>
              </a:defRPr>
            </a:lvl1pPr>
          </a:lstStyle>
          <a:p>
            <a:r>
              <a:rPr lang="en-GB" noProof="0" dirty="0" err="1"/>
              <a:t>Kliknutím</a:t>
            </a:r>
            <a:r>
              <a:rPr lang="en-GB" noProof="0" dirty="0"/>
              <a:t> </a:t>
            </a:r>
            <a:r>
              <a:rPr lang="en-GB" noProof="0" dirty="0" err="1"/>
              <a:t>upravte</a:t>
            </a:r>
            <a:r>
              <a:rPr lang="en-GB" noProof="0" dirty="0"/>
              <a:t> </a:t>
            </a:r>
            <a:r>
              <a:rPr lang="en-GB" noProof="0" dirty="0" err="1"/>
              <a:t>štýl</a:t>
            </a:r>
            <a:r>
              <a:rPr lang="en-GB" noProof="0" dirty="0"/>
              <a:t> </a:t>
            </a:r>
            <a:r>
              <a:rPr lang="en-GB" noProof="0" dirty="0" err="1"/>
              <a:t>predlohy</a:t>
            </a:r>
            <a:r>
              <a:rPr lang="en-GB" noProof="0" dirty="0"/>
              <a:t> </a:t>
            </a:r>
            <a:r>
              <a:rPr lang="en-GB" noProof="0" dirty="0" err="1"/>
              <a:t>nadpisu</a:t>
            </a:r>
            <a:endParaRPr lang="en-GB" noProof="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rgbClr val="F3772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Kliknite</a:t>
            </a:r>
            <a:r>
              <a:rPr lang="en-GB" noProof="0" dirty="0"/>
              <a:t> </a:t>
            </a:r>
            <a:r>
              <a:rPr lang="en-GB" noProof="0" dirty="0" err="1"/>
              <a:t>sem</a:t>
            </a:r>
            <a:r>
              <a:rPr lang="en-GB" noProof="0" dirty="0"/>
              <a:t> a </a:t>
            </a:r>
            <a:r>
              <a:rPr lang="en-GB" noProof="0" dirty="0" err="1"/>
              <a:t>upravte</a:t>
            </a:r>
            <a:r>
              <a:rPr lang="en-GB" noProof="0" dirty="0"/>
              <a:t> </a:t>
            </a:r>
            <a:r>
              <a:rPr lang="en-GB" noProof="0" dirty="0" err="1"/>
              <a:t>štýly</a:t>
            </a:r>
            <a:r>
              <a:rPr lang="en-GB" noProof="0" dirty="0"/>
              <a:t> </a:t>
            </a:r>
            <a:r>
              <a:rPr lang="en-GB" noProof="0" dirty="0" err="1"/>
              <a:t>predlohy</a:t>
            </a:r>
            <a:r>
              <a:rPr lang="en-GB" noProof="0" dirty="0"/>
              <a:t> </a:t>
            </a:r>
            <a:r>
              <a:rPr lang="en-GB" noProof="0" dirty="0" err="1"/>
              <a:t>textu</a:t>
            </a:r>
            <a:endParaRPr lang="en-GB" noProof="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84324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25908-E1BC-4FAC-9E10-D4C31F11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39667-286C-4309-B913-CFD24CD3F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432" y="1825625"/>
            <a:ext cx="5400368" cy="4351338"/>
          </a:xfrm>
        </p:spPr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EEF9404-A883-439F-BD64-5A3D087F9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00368" cy="4351338"/>
          </a:xfrm>
        </p:spPr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AE2ECB3-ABF6-4835-9C33-987C1CF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C84931-568E-4D09-A994-29DF2BE5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AD13C9E-54FC-4C5B-A45F-C178B488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8905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25908-E1BC-4FAC-9E10-D4C31F11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39667-286C-4309-B913-CFD24CD3F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432" y="1825625"/>
            <a:ext cx="5400368" cy="4351338"/>
          </a:xfrm>
        </p:spPr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EEF9404-A883-439F-BD64-5A3D087F9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00368" cy="4351338"/>
          </a:xfrm>
        </p:spPr>
        <p:txBody>
          <a:bodyPr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AE2ECB3-ABF6-4835-9C33-987C1CF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C84931-568E-4D09-A994-29DF2BE5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AD13C9E-54FC-4C5B-A45F-C178B488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8609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AC8B-4F68-4AAB-AB34-E2D0EA0A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6312" cy="1325563"/>
          </a:xfrm>
        </p:spPr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ED1C5-DB82-4147-9D0B-084C16B30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56" y="1741451"/>
            <a:ext cx="5381319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07E7DFD-2E0D-4034-AD51-523746C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56" y="2595389"/>
            <a:ext cx="5381319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68D085-2A25-4F00-9336-7012DBD1F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1451"/>
            <a:ext cx="5406720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3A3408-48A3-4F50-9E83-79B2FFEF0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5389"/>
            <a:ext cx="5403544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7302CA8-0FFF-439F-BE62-C6BD670D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274EF55-0290-4ECF-8653-08CECDBD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B781A1B-882C-4759-8025-7C48A2E7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897901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AC8B-4F68-4AAB-AB34-E2D0EA0A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6312" cy="1325563"/>
          </a:xfrm>
        </p:spPr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ED1C5-DB82-4147-9D0B-084C16B30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56" y="1741451"/>
            <a:ext cx="5381319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07E7DFD-2E0D-4034-AD51-523746C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56" y="2595389"/>
            <a:ext cx="5381319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68D085-2A25-4F00-9336-7012DBD1F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1451"/>
            <a:ext cx="5406720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latin typeface="Public Sans" pitchFamily="2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3A3408-48A3-4F50-9E83-79B2FFEF0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5389"/>
            <a:ext cx="5403544" cy="35039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7302CA8-0FFF-439F-BE62-C6BD670D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274EF55-0290-4ECF-8653-08CECDBD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B781A1B-882C-4759-8025-7C48A2E7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1473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E2CE5-F3BC-4650-BA66-A8758A82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EE9C59F-9012-44E4-9CDF-1EE7BDF1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8395FD0-ED74-4886-8BFF-7C59083F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0186019-69D8-40EF-BF0D-C5CCA864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107312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E2CE5-F3BC-4650-BA66-A8758A82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EE9C59F-9012-44E4-9CDF-1EE7BDF1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8395FD0-ED74-4886-8BFF-7C59083F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0186019-69D8-40EF-BF0D-C5CCA864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0015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7A573A2-EE76-48CF-A5EE-5E6D7E7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31AC97D-695D-4EE6-BF57-8AB9F3F8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ED67409-11B6-4C23-BCCF-03F08AEC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45689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7A573A2-EE76-48CF-A5EE-5E6D7E7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31AC97D-695D-4EE6-BF57-8AB9F3F89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ED67409-11B6-4C23-BCCF-03F08AEC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323760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1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7253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3DDF1-B0AF-4667-A44A-A2C76A69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D0B4A3-460F-4C22-B85D-F24346B1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4025C7-5BBE-454F-842F-A5B9E796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A53C69-2F0B-4F6C-9E0C-39BA8833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CE49DC-21D9-4576-A36A-C86CD51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76555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6663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3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360087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41" y="457200"/>
            <a:ext cx="6638827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3600876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53983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4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491109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5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57106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 6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4F430-7822-4A54-BC70-C82F3150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457200"/>
            <a:ext cx="2101021" cy="160020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687190-591F-4705-A19F-BD67C089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45" y="457200"/>
            <a:ext cx="8492723" cy="56321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4EF8-74E0-486B-87EB-F01C5A91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3" y="2057399"/>
            <a:ext cx="2101021" cy="403190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84C0A5-EE76-4069-B037-DE5C92D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97AB35-7F50-41FB-8B0F-D271FC9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A12830-D118-47ED-84EF-03A2544D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49607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672CF-642E-4C29-959B-D5C27126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457200"/>
            <a:ext cx="41525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B81669A-5764-4C3A-A634-020AF645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389380" cy="5612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650FC-929C-43BB-83F9-EF266594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2" y="2057400"/>
            <a:ext cx="4152593" cy="4011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231F058-3BCD-49C7-B7FC-09E9BE7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3B2255F-A5D2-4AF1-B3CD-28E28554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1303D6-0051-4B47-B851-7666984A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32507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672CF-642E-4C29-959B-D5C27126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457200"/>
            <a:ext cx="41525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B81669A-5764-4C3A-A634-020AF645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389380" cy="56120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650FC-929C-43BB-83F9-EF266594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32" y="2057400"/>
            <a:ext cx="4152593" cy="4011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231F058-3BCD-49C7-B7FC-09E9BE7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3B2255F-A5D2-4AF1-B3CD-28E28554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1303D6-0051-4B47-B851-7666984A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4174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1E0FA-437A-42CB-8CE5-9AEB8531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8CD0B12-16D5-4854-B0BC-C24BFCB09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D13747-6676-41F6-B79F-681B15E1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F23BAA-89B8-4364-87BA-7CC0784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4D124-D548-4708-9D5E-4330D046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55847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1E0FA-437A-42CB-8CE5-9AEB8531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8CD0B12-16D5-4854-B0BC-C24BFCB09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D13747-6676-41F6-B79F-681B15E1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F23BAA-89B8-4364-87BA-7CC0784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4D124-D548-4708-9D5E-4330D046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00902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 1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59E6DDE-A4EB-427F-876E-8076A4AF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50801" cy="5811838"/>
          </a:xfrm>
        </p:spPr>
        <p:txBody>
          <a:bodyPr vert="eaVert"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7A193EF-174E-4ED6-92FE-F59382F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6300" y="365125"/>
            <a:ext cx="7956200" cy="5811838"/>
          </a:xfrm>
        </p:spPr>
        <p:txBody>
          <a:bodyPr vert="eaVert"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6785A2-A53D-4684-99D0-5282390F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378251-076A-4D84-8512-2FCFDC0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A9B3E9-11A4-4B7A-ADA8-9210D69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74880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1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333134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59E6DDE-A4EB-427F-876E-8076A4AF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50801" cy="5811838"/>
          </a:xfrm>
        </p:spPr>
        <p:txBody>
          <a:bodyPr vert="eaVert"/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7A193EF-174E-4ED6-92FE-F59382F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6300" y="365125"/>
            <a:ext cx="7956200" cy="5811838"/>
          </a:xfrm>
        </p:spPr>
        <p:txBody>
          <a:bodyPr vert="eaVert"/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6785A2-A53D-4684-99D0-5282390F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en-GB" noProof="0" smtClean="0"/>
              <a:t>11/06/2026</a:t>
            </a:fld>
            <a:endParaRPr lang="en-GB" noProof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378251-076A-4D84-8512-2FCFDC01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A9B3E9-11A4-4B7A-ADA8-9210D69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391569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1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 for your attention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179367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er 2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09441-7C98-4FFC-B33C-48B49CA15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32" y="2766219"/>
            <a:ext cx="10953136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 for your attention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2713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2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5505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3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rgbClr val="F3772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rgbClr val="F3772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54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 4 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26FC-9441-4FBC-B1A1-593354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1709739"/>
            <a:ext cx="10744548" cy="2701488"/>
          </a:xfrm>
        </p:spPr>
        <p:txBody>
          <a:bodyPr anchor="t"/>
          <a:lstStyle>
            <a:lvl1pPr>
              <a:defRPr sz="6000">
                <a:solidFill>
                  <a:srgbClr val="F3772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3EFD5A-722F-49A7-B14D-BFE75A9E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902" y="4411227"/>
            <a:ext cx="10744548" cy="1678423"/>
          </a:xfrm>
        </p:spPr>
        <p:txBody>
          <a:bodyPr/>
          <a:lstStyle>
            <a:lvl1pPr marL="0" indent="0">
              <a:buNone/>
              <a:defRPr sz="2400">
                <a:solidFill>
                  <a:srgbClr val="F3772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0427C0-BC2A-45C7-90E9-94C70212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FEEA-4598-4C6C-BC37-086B8F782CED}" type="datetimeFigureOut">
              <a:rPr lang="sk-SK" smtClean="0"/>
              <a:t>11. 6. 2026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7F275D-BD75-4909-B2FE-F6339403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A906DE-C2DC-4E17-B298-B5EB23B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ADE3-CEC1-4865-B89E-400CA97230F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4994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image" Target="../media/image17.jpg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4D13563-C53F-4FB3-8883-62844785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31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06CA8E-DCF1-4C3B-A173-877004398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32" y="1825625"/>
            <a:ext cx="10953136" cy="428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45E122F-963A-41BD-B9AD-2EA271970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34709" y="6356350"/>
            <a:ext cx="957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F360FEEA-4598-4C6C-BC37-086B8F782CED}" type="datetimeFigureOut">
              <a:rPr lang="sk-SK" smtClean="0"/>
              <a:pPr/>
              <a:t>11. 6. 2026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54539FE-0554-42A5-90C1-B43F38DE3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3329" y="6356350"/>
            <a:ext cx="6459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C068EEE-1CCC-487C-B10D-B1F1443D0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9432" y="6356350"/>
            <a:ext cx="8357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88B1ADE3-CEC1-4865-B89E-400CA97230F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1441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49" r:id="rId2"/>
    <p:sldLayoutId id="2147483678" r:id="rId3"/>
    <p:sldLayoutId id="2147483650" r:id="rId4"/>
    <p:sldLayoutId id="2147483683" r:id="rId5"/>
    <p:sldLayoutId id="2147483651" r:id="rId6"/>
    <p:sldLayoutId id="2147483689" r:id="rId7"/>
    <p:sldLayoutId id="2147483674" r:id="rId8"/>
    <p:sldLayoutId id="2147483692" r:id="rId9"/>
    <p:sldLayoutId id="2147483652" r:id="rId10"/>
    <p:sldLayoutId id="2147483693" r:id="rId11"/>
    <p:sldLayoutId id="2147483653" r:id="rId12"/>
    <p:sldLayoutId id="2147483694" r:id="rId13"/>
    <p:sldLayoutId id="2147483654" r:id="rId14"/>
    <p:sldLayoutId id="2147483695" r:id="rId15"/>
    <p:sldLayoutId id="2147483655" r:id="rId16"/>
    <p:sldLayoutId id="2147483699" r:id="rId17"/>
    <p:sldLayoutId id="2147483656" r:id="rId18"/>
    <p:sldLayoutId id="2147483680" r:id="rId19"/>
    <p:sldLayoutId id="2147483690" r:id="rId20"/>
    <p:sldLayoutId id="2147483681" r:id="rId21"/>
    <p:sldLayoutId id="2147483682" r:id="rId22"/>
    <p:sldLayoutId id="2147483691" r:id="rId23"/>
    <p:sldLayoutId id="2147483657" r:id="rId24"/>
    <p:sldLayoutId id="2147483696" r:id="rId25"/>
    <p:sldLayoutId id="2147483658" r:id="rId26"/>
    <p:sldLayoutId id="2147483697" r:id="rId27"/>
    <p:sldLayoutId id="2147483659" r:id="rId28"/>
    <p:sldLayoutId id="2147483698" r:id="rId29"/>
    <p:sldLayoutId id="2147483660" r:id="rId30"/>
    <p:sldLayoutId id="2147483677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37722"/>
          </a:solidFill>
          <a:latin typeface="Public Sans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4D13563-C53F-4FB3-8883-62844785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365125"/>
            <a:ext cx="109531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06CA8E-DCF1-4C3B-A173-877004398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32" y="1825625"/>
            <a:ext cx="10953136" cy="428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Kliknite sem a upravte štýly predlohy textu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Tretia úroveň</a:t>
            </a:r>
          </a:p>
          <a:p>
            <a:pPr lvl="3"/>
            <a:r>
              <a:rPr lang="en-GB" noProof="0"/>
              <a:t>Štvrtá úroveň</a:t>
            </a:r>
          </a:p>
          <a:p>
            <a:pPr lvl="4"/>
            <a:r>
              <a:rPr lang="en-GB" noProof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45E122F-963A-41BD-B9AD-2EA271970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4657" y="6356350"/>
            <a:ext cx="1017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F360FEEA-4598-4C6C-BC37-086B8F782CED}" type="datetimeFigureOut">
              <a:rPr lang="en-GB" noProof="0" smtClean="0"/>
              <a:pPr/>
              <a:t>11/06/2026</a:t>
            </a:fld>
            <a:endParaRPr lang="en-GB" noProof="0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54539FE-0554-42A5-90C1-B43F38DE3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3330" y="6356350"/>
            <a:ext cx="6398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endParaRPr lang="en-GB" noProof="0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C068EEE-1CCC-487C-B10D-B1F1443D0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9432" y="6356350"/>
            <a:ext cx="8357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Public Sans" pitchFamily="2" charset="-18"/>
              </a:defRPr>
            </a:lvl1pPr>
          </a:lstStyle>
          <a:p>
            <a:fld id="{88B1ADE3-CEC1-4865-B89E-400CA97230FE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295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4" r:id="rId2"/>
    <p:sldLayoutId id="2147483685" r:id="rId3"/>
    <p:sldLayoutId id="2147483663" r:id="rId4"/>
    <p:sldLayoutId id="2147483700" r:id="rId5"/>
    <p:sldLayoutId id="2147483664" r:id="rId6"/>
    <p:sldLayoutId id="2147483701" r:id="rId7"/>
    <p:sldLayoutId id="2147483675" r:id="rId8"/>
    <p:sldLayoutId id="2147483702" r:id="rId9"/>
    <p:sldLayoutId id="2147483665" r:id="rId10"/>
    <p:sldLayoutId id="2147483703" r:id="rId11"/>
    <p:sldLayoutId id="2147483666" r:id="rId12"/>
    <p:sldLayoutId id="2147483704" r:id="rId13"/>
    <p:sldLayoutId id="2147483667" r:id="rId14"/>
    <p:sldLayoutId id="2147483705" r:id="rId15"/>
    <p:sldLayoutId id="2147483668" r:id="rId16"/>
    <p:sldLayoutId id="2147483706" r:id="rId17"/>
    <p:sldLayoutId id="2147483669" r:id="rId18"/>
    <p:sldLayoutId id="2147483686" r:id="rId19"/>
    <p:sldLayoutId id="2147483707" r:id="rId20"/>
    <p:sldLayoutId id="2147483687" r:id="rId21"/>
    <p:sldLayoutId id="2147483688" r:id="rId22"/>
    <p:sldLayoutId id="2147483708" r:id="rId23"/>
    <p:sldLayoutId id="2147483670" r:id="rId24"/>
    <p:sldLayoutId id="2147483709" r:id="rId25"/>
    <p:sldLayoutId id="2147483671" r:id="rId26"/>
    <p:sldLayoutId id="2147483710" r:id="rId27"/>
    <p:sldLayoutId id="2147483672" r:id="rId28"/>
    <p:sldLayoutId id="2147483711" r:id="rId29"/>
    <p:sldLayoutId id="2147483673" r:id="rId30"/>
    <p:sldLayoutId id="2147483676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37722"/>
          </a:solidFill>
          <a:latin typeface="Public Sans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F37722"/>
          </a:solidFill>
          <a:latin typeface="Public Sans Light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feit.svos@feit.uniza.sk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27D5D-D0C9-9E50-E300-F5729952B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dirty="0"/>
              <a:t>Názov projektu FEIT RISE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0869A9B-CDF0-933B-BD2D-65828ED96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7602" y="2984058"/>
            <a:ext cx="9076794" cy="1241267"/>
          </a:xfrm>
        </p:spPr>
        <p:txBody>
          <a:bodyPr/>
          <a:lstStyle/>
          <a:p>
            <a:pPr algn="ctr"/>
            <a:r>
              <a:rPr lang="sk-SK" b="1" dirty="0"/>
              <a:t>Interný grantový program </a:t>
            </a:r>
          </a:p>
          <a:p>
            <a:pPr algn="ctr"/>
            <a:r>
              <a:rPr lang="sk-SK" sz="2800" b="1" dirty="0"/>
              <a:t>RESEARCH AND INOVATION SYNERGY ECOSYSTEM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5BAB66-9003-0D71-B089-693B848A3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Meno a priezvisko zodpovedného riešiteľa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81821-2C5E-36D8-A529-08584C01B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28" y="3963982"/>
            <a:ext cx="9930341" cy="156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8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B84B97D5-4AD2-A145-7637-90743279E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53136" cy="794327"/>
          </a:xfrm>
        </p:spPr>
        <p:txBody>
          <a:bodyPr/>
          <a:lstStyle/>
          <a:p>
            <a:r>
              <a:rPr lang="sk-SK"/>
              <a:t>Užitočné informácie</a:t>
            </a:r>
            <a:endParaRPr lang="sk-SK" dirty="0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60DF0CAA-A6DD-8691-9DB9-D709A5AA7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4327"/>
            <a:ext cx="12192000" cy="48583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b="1" dirty="0" err="1">
                <a:solidFill>
                  <a:schemeClr val="tx1"/>
                </a:solidFill>
              </a:rPr>
              <a:t>Elevator</a:t>
            </a:r>
            <a:r>
              <a:rPr lang="sk-SK" sz="1800" b="1" dirty="0">
                <a:solidFill>
                  <a:schemeClr val="tx1"/>
                </a:solidFill>
              </a:rPr>
              <a:t> </a:t>
            </a:r>
            <a:r>
              <a:rPr lang="sk-SK" sz="1800" b="1" dirty="0" err="1">
                <a:solidFill>
                  <a:schemeClr val="tx1"/>
                </a:solidFill>
              </a:rPr>
              <a:t>pitch</a:t>
            </a:r>
            <a:r>
              <a:rPr lang="sk-SK" sz="1800" b="1" dirty="0">
                <a:solidFill>
                  <a:schemeClr val="tx1"/>
                </a:solidFill>
              </a:rPr>
              <a:t> je veľmi krátka a výstižná prezentácia nápadu, projektu, produktu alebo samého seba – zvyčajne v trvaní 30 sekúnd až 2 minúty. </a:t>
            </a:r>
            <a:endParaRPr lang="sk-SK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b="1" dirty="0"/>
              <a:t>Cieľom je zaujať a stručne vysvetliť podstatu myšlienky tak, aby jej porozumel aj človek, ktorý nemá podrobné informácie o téme.</a:t>
            </a:r>
            <a:endParaRPr lang="sk-SK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b="1" dirty="0">
                <a:solidFill>
                  <a:schemeClr val="tx1"/>
                </a:solidFill>
              </a:rPr>
              <a:t>V</a:t>
            </a:r>
            <a:r>
              <a:rPr lang="sk-SK" sz="1800" dirty="0">
                <a:solidFill>
                  <a:schemeClr val="tx1"/>
                </a:solidFill>
              </a:rPr>
              <a:t> tejto </a:t>
            </a:r>
            <a:r>
              <a:rPr lang="sk-SK" sz="1800" b="1" dirty="0">
                <a:solidFill>
                  <a:schemeClr val="tx1"/>
                </a:solidFill>
              </a:rPr>
              <a:t>prezentácii</a:t>
            </a:r>
            <a:r>
              <a:rPr lang="sk-SK" sz="1800" dirty="0">
                <a:solidFill>
                  <a:schemeClr val="tx1"/>
                </a:solidFill>
              </a:rPr>
              <a:t> stručne </a:t>
            </a:r>
            <a:r>
              <a:rPr lang="sk-SK" sz="1800" b="1" dirty="0">
                <a:solidFill>
                  <a:schemeClr val="tx1"/>
                </a:solidFill>
              </a:rPr>
              <a:t>predstavíte</a:t>
            </a:r>
            <a:r>
              <a:rPr lang="sk-SK" sz="1800" dirty="0">
                <a:solidFill>
                  <a:schemeClr val="tx1"/>
                </a:solidFill>
              </a:rPr>
              <a:t> svoj v</a:t>
            </a:r>
            <a:r>
              <a:rPr lang="sk-SK" sz="1800" b="1" dirty="0">
                <a:solidFill>
                  <a:schemeClr val="tx1"/>
                </a:solidFill>
              </a:rPr>
              <a:t>edecko-výskumný</a:t>
            </a:r>
            <a:r>
              <a:rPr lang="sk-SK" sz="1800" dirty="0">
                <a:solidFill>
                  <a:schemeClr val="tx1"/>
                </a:solidFill>
              </a:rPr>
              <a:t> alebo </a:t>
            </a:r>
            <a:r>
              <a:rPr lang="sk-SK" sz="1800" b="1" dirty="0">
                <a:solidFill>
                  <a:schemeClr val="tx1"/>
                </a:solidFill>
              </a:rPr>
              <a:t>odborno-technický projekt</a:t>
            </a:r>
            <a:r>
              <a:rPr lang="sk-SK" sz="1800" dirty="0">
                <a:solidFill>
                  <a:schemeClr val="tx1"/>
                </a:solidFill>
              </a:rPr>
              <a:t>, pričom zhrniete jeho </a:t>
            </a:r>
            <a:r>
              <a:rPr lang="sk-SK" sz="1800" b="1" dirty="0">
                <a:solidFill>
                  <a:schemeClr val="tx1"/>
                </a:solidFill>
              </a:rPr>
              <a:t>podstatu, ciele, dosiahnuté výsledky a potenciálny prínos či dopad</a:t>
            </a:r>
            <a:r>
              <a:rPr lang="sk-SK" sz="1800" dirty="0">
                <a:solidFill>
                  <a:schemeClr val="tx1"/>
                </a:solidFill>
              </a:rPr>
              <a:t>. 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dirty="0"/>
              <a:t>Cieľom tejto fázy je umožniť rýchlu, ale výstižnú prezentáciu súťažného projektu, ktorá poslúži odbornej komisii pri hodnotení prihlásených prác.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dirty="0">
                <a:solidFill>
                  <a:schemeClr val="tx1"/>
                </a:solidFill>
              </a:rPr>
              <a:t>Prezentácia má byť spracovaná vo forme prezentačného videa vytvoreného pomocou nástroja MS PowerPoint.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b="1" dirty="0">
                <a:solidFill>
                  <a:schemeClr val="tx1"/>
                </a:solidFill>
              </a:rPr>
              <a:t>Generovanie videa: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dirty="0"/>
              <a:t>1. Prezentácia – Zaznamenať prezentáciu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dirty="0"/>
              <a:t>2. Súbor – Exportovať – vytvoriť video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sk-SK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dirty="0">
                <a:solidFill>
                  <a:schemeClr val="tx1"/>
                </a:solidFill>
              </a:rPr>
              <a:t>Pripravené video (video s nahovoreným slovom) prosíme zaslať najneskôr do </a:t>
            </a:r>
            <a:r>
              <a:rPr lang="en-US" sz="1800" b="1" dirty="0">
                <a:solidFill>
                  <a:schemeClr val="tx1"/>
                </a:solidFill>
              </a:rPr>
              <a:t>d</a:t>
            </a:r>
            <a:r>
              <a:rPr lang="sk-SK" sz="1800" b="1" dirty="0" err="1">
                <a:solidFill>
                  <a:schemeClr val="tx1"/>
                </a:solidFill>
              </a:rPr>
              <a:t>átumu</a:t>
            </a:r>
            <a:r>
              <a:rPr lang="sk-SK" sz="1800" b="1" dirty="0">
                <a:solidFill>
                  <a:schemeClr val="tx1"/>
                </a:solidFill>
              </a:rPr>
              <a:t> stanoveného výzvou FEIT RISE 2026 </a:t>
            </a:r>
            <a:r>
              <a:rPr lang="sk-SK" sz="1800" dirty="0">
                <a:solidFill>
                  <a:schemeClr val="tx1"/>
                </a:solidFill>
              </a:rPr>
              <a:t>na e-mailovú adresu: 📧 </a:t>
            </a:r>
            <a:r>
              <a:rPr lang="sk-SK" sz="1800" b="1"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feit.projekty@feit.uniza.sk</a:t>
            </a:r>
            <a:endParaRPr lang="sk-SK" sz="18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1800" b="1" u="sng" dirty="0"/>
          </a:p>
          <a:p>
            <a:pPr marL="0" indent="0">
              <a:buNone/>
            </a:pPr>
            <a:endParaRPr lang="sk-SK" sz="1800" dirty="0"/>
          </a:p>
          <a:p>
            <a:endParaRPr lang="sk-SK" sz="1800" dirty="0"/>
          </a:p>
          <a:p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724536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28EC4-512B-FA80-59E5-60973E622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CC105A-AD2A-DCB5-ADE8-94FE21E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5C3B18-0EEE-43B2-2A7E-E97F8FE7F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21BF74A-ED3B-D51F-E1B2-4938E666FD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FC3BB8-CAE2-0546-309D-00DA201FE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D7891366-047D-0B96-C2A5-107BB8E09D5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9265230"/>
      </p:ext>
    </p:extLst>
  </p:cSld>
  <p:clrMapOvr>
    <a:masterClrMapping/>
  </p:clrMapOvr>
</p:sld>
</file>

<file path=ppt/theme/theme1.xml><?xml version="1.0" encoding="utf-8"?>
<a:theme xmlns:a="http://schemas.openxmlformats.org/drawingml/2006/main" name="FEITcity motiv S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it_uniza_feitcity_motiv_sk_en_169_v" id="{7902B8B5-9810-4C28-B2FA-53479307ECD7}" vid="{30B5595F-3646-4E7C-9FF9-E3E43B60BB20}"/>
    </a:ext>
  </a:extLst>
</a:theme>
</file>

<file path=ppt/theme/theme2.xml><?xml version="1.0" encoding="utf-8"?>
<a:theme xmlns:a="http://schemas.openxmlformats.org/drawingml/2006/main" name="FEITcity motiv 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priloha-c-3-svos-elevator-pitch</Template>
  <TotalTime>47</TotalTime>
  <Words>180</Words>
  <Application>Microsoft Office PowerPoint</Application>
  <PresentationFormat>Widescreen</PresentationFormat>
  <Paragraphs>17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Public Sans</vt:lpstr>
      <vt:lpstr>Public Sans Light</vt:lpstr>
      <vt:lpstr>Wingdings</vt:lpstr>
      <vt:lpstr>FEITcity motiv SK</vt:lpstr>
      <vt:lpstr>FEITcity motiv EN</vt:lpstr>
      <vt:lpstr>Názov projektu FEIT RISE</vt:lpstr>
      <vt:lpstr>Užitočné informácie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Benedikovič</dc:creator>
  <cp:lastModifiedBy>Daniel Benedikovič</cp:lastModifiedBy>
  <cp:revision>16</cp:revision>
  <dcterms:created xsi:type="dcterms:W3CDTF">2025-03-19T06:21:57Z</dcterms:created>
  <dcterms:modified xsi:type="dcterms:W3CDTF">2026-06-11T18:34:09Z</dcterms:modified>
</cp:coreProperties>
</file>