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58" r:id="rId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62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 1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0C382-2211-4909-A127-52AB7082A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1" y="703385"/>
            <a:ext cx="10982633" cy="2725615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9C49F6-2FFF-4BD4-9044-5CE55484E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31" y="3602038"/>
            <a:ext cx="10982633" cy="12412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sk-SK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BD6F7F5-8BA0-4A68-871C-6F9F7B4317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431" y="5546691"/>
            <a:ext cx="5476568" cy="30166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Meno Priezvisko</a:t>
            </a:r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B995B549-ADE1-4919-9D0B-0F240ED078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431" y="5948415"/>
            <a:ext cx="5476569" cy="3016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2897670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 1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025908-E1BC-4FAC-9E10-D4C31F110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139667-286C-4309-B913-CFD24CD3F3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432" y="1825625"/>
            <a:ext cx="5400368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EEF9404-A883-439F-BD64-5A3D087F9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00368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AE2ECB3-ABF6-4835-9C33-987C1CFA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3C84931-568E-4D09-A994-29DF2BE5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AD13C9E-54FC-4C5B-A45F-C178B4885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3523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025908-E1BC-4FAC-9E10-D4C31F110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139667-286C-4309-B913-CFD24CD3F3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432" y="1825625"/>
            <a:ext cx="5400368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EEF9404-A883-439F-BD64-5A3D087F9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00368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AE2ECB3-ABF6-4835-9C33-987C1CFA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3C84931-568E-4D09-A994-29DF2BE5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AD13C9E-54FC-4C5B-A45F-C178B4885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03250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 1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AAC8B-4F68-4AAB-AB34-E2D0EA0A9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365125"/>
            <a:ext cx="10956312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AED1C5-DB82-4147-9D0B-084C16B30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256" y="1741451"/>
            <a:ext cx="5381319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07E7DFD-2E0D-4034-AD51-523746C30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256" y="2595389"/>
            <a:ext cx="5381319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268D085-2A25-4F00-9336-7012DBD1F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41451"/>
            <a:ext cx="5406720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B3A3408-48A3-4F50-9E83-79B2FFEF0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5389"/>
            <a:ext cx="5403544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27302CA8-0FFF-439F-BE62-C6BD670D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3274EF55-0290-4ECF-8653-08CECDBD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B781A1B-882C-4759-8025-7C48A2E7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85910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AAC8B-4F68-4AAB-AB34-E2D0EA0A9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365125"/>
            <a:ext cx="10956312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AED1C5-DB82-4147-9D0B-084C16B30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256" y="1741451"/>
            <a:ext cx="5381319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07E7DFD-2E0D-4034-AD51-523746C30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256" y="2595389"/>
            <a:ext cx="5381319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268D085-2A25-4F00-9336-7012DBD1F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41451"/>
            <a:ext cx="5406720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B3A3408-48A3-4F50-9E83-79B2FFEF0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5389"/>
            <a:ext cx="5403544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27302CA8-0FFF-439F-BE62-C6BD670D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3274EF55-0290-4ECF-8653-08CECDBD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B781A1B-882C-4759-8025-7C48A2E7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0083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 1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5E2CE5-F3BC-4650-BA66-A8758A82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EE9C59F-9012-44E4-9CDF-1EE7BDF1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8395FD0-ED74-4886-8BFF-7C59083F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0186019-69D8-40EF-BF0D-C5CCA864A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63015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5E2CE5-F3BC-4650-BA66-A8758A82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EE9C59F-9012-44E4-9CDF-1EE7BDF1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8395FD0-ED74-4886-8BFF-7C59083F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0186019-69D8-40EF-BF0D-C5CCA864A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36230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 1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7A573A2-EE76-48CF-A5EE-5E6D7E7B8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31AC97D-695D-4EE6-BF57-8AB9F3F89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ED67409-11B6-4C23-BCCF-03F08AEC0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22540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7A573A2-EE76-48CF-A5EE-5E6D7E7B8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31AC97D-695D-4EE6-BF57-8AB9F3F89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ED67409-11B6-4C23-BCCF-03F08AEC0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82491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1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3600876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741" y="457200"/>
            <a:ext cx="6638827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3600876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85387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3600876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741" y="457200"/>
            <a:ext cx="6638827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3600876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16858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á snímka 2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_1_feit">
            <a:hlinkClick r:id="" action="ppaction://media"/>
            <a:extLst>
              <a:ext uri="{FF2B5EF4-FFF2-40B4-BE49-F238E27FC236}">
                <a16:creationId xmlns:a16="http://schemas.microsoft.com/office/drawing/2014/main" id="{39F921DC-6B46-4397-AA56-45DF4E351F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1999" cy="4572000"/>
          </a:xfrm>
          <a:prstGeom prst="rect">
            <a:avLst/>
          </a:prstGeom>
        </p:spPr>
      </p:pic>
      <p:pic>
        <p:nvPicPr>
          <p:cNvPr id="5" name="Obrázok 4" descr="Obrázok, na ktorom je text, ClipArt, vektorová grafika, strúhať&#10;&#10;Automaticky generovaný popis">
            <a:extLst>
              <a:ext uri="{FF2B5EF4-FFF2-40B4-BE49-F238E27FC236}">
                <a16:creationId xmlns:a16="http://schemas.microsoft.com/office/drawing/2014/main" id="{AFD15DB9-9D3E-4518-9137-2BA905566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880C382-2211-4909-A127-52AB7082A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1" y="4098877"/>
            <a:ext cx="10982633" cy="905321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FF6208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9C49F6-2FFF-4BD4-9044-5CE55484E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31" y="5104263"/>
            <a:ext cx="10982633" cy="34236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02970"/>
                </a:solidFill>
                <a:latin typeface="Public Sans Light" pitchFamily="2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sk-SK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BD6F7F5-8BA0-4A68-871C-6F9F7B4317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431" y="5546691"/>
            <a:ext cx="5476568" cy="30166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rgbClr val="FF6208"/>
                </a:solidFill>
                <a:latin typeface="Public Sans Light" pitchFamily="2" charset="-18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Meno Priezvisko</a:t>
            </a:r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B995B549-ADE1-4919-9D0B-0F240ED078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431" y="5948415"/>
            <a:ext cx="5476569" cy="3016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2970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261794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3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3600876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741" y="457200"/>
            <a:ext cx="6638827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3600876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17193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4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2101021" cy="1600200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845" y="457200"/>
            <a:ext cx="8492723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2101021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30627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5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2101021" cy="1600200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845" y="457200"/>
            <a:ext cx="8492723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2101021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62315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6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2101021" cy="1600200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845" y="457200"/>
            <a:ext cx="8492723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2101021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63442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 1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672CF-642E-4C29-959B-D5C27126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457200"/>
            <a:ext cx="415259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B81669A-5764-4C3A-A634-020AF6459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389380" cy="5612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E650FC-929C-43BB-83F9-EF266594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2" y="2057400"/>
            <a:ext cx="4152593" cy="4011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231F058-3BCD-49C7-B7FC-09E9BE78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3B2255F-A5D2-4AF1-B3CD-28E285544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11303D6-0051-4B47-B851-7666984A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69430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672CF-642E-4C29-959B-D5C27126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457200"/>
            <a:ext cx="415259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B81669A-5764-4C3A-A634-020AF6459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389380" cy="5612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E650FC-929C-43BB-83F9-EF266594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2" y="2057400"/>
            <a:ext cx="4152593" cy="4011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231F058-3BCD-49C7-B7FC-09E9BE78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3B2255F-A5D2-4AF1-B3CD-28E285544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11303D6-0051-4B47-B851-7666984A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58442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 1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1E0FA-437A-42CB-8CE5-9AEB8531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8CD0B12-16D5-4854-B0BC-C24BFCB09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6D13747-6676-41F6-B79F-681B15E11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5F23BAA-89B8-4364-87BA-7CC07842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A4D124-D548-4708-9D5E-4330D046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10577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1E0FA-437A-42CB-8CE5-9AEB8531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8CD0B12-16D5-4854-B0BC-C24BFCB09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6D13747-6676-41F6-B79F-681B15E11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5F23BAA-89B8-4364-87BA-7CC07842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A4D124-D548-4708-9D5E-4330D046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45210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 1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159E6DDE-A4EB-427F-876E-8076A4AF6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50801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7A193EF-174E-4ED6-92FE-F59382F60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6300" y="365125"/>
            <a:ext cx="79562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C6785A2-A53D-4684-99D0-5282390FA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5378251-076A-4D84-8512-2FCFDC01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7A9B3E9-11A4-4B7A-ADA8-9210D695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9235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159E6DDE-A4EB-427F-876E-8076A4AF6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50801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7A193EF-174E-4ED6-92FE-F59382F60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6300" y="365125"/>
            <a:ext cx="79562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C6785A2-A53D-4684-99D0-5282390FA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5378251-076A-4D84-8512-2FCFDC01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7A9B3E9-11A4-4B7A-ADA8-9210D695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73770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 3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0C382-2211-4909-A127-52AB7082A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1" y="703385"/>
            <a:ext cx="10982633" cy="2725615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9C49F6-2FFF-4BD4-9044-5CE55484E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31" y="3602038"/>
            <a:ext cx="10982633" cy="12412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sk-SK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BD6F7F5-8BA0-4A68-871C-6F9F7B4317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431" y="5546691"/>
            <a:ext cx="5476568" cy="30166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Meno Priezvisko</a:t>
            </a:r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B995B549-ADE1-4919-9D0B-0F240ED078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431" y="5948415"/>
            <a:ext cx="5476569" cy="3016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2256003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ver 1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09441-7C98-4FFC-B33C-48B49CA15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432" y="2766219"/>
            <a:ext cx="10953136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2278932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ver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09441-7C98-4FFC-B33C-48B49CA15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432" y="2766219"/>
            <a:ext cx="10953136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244124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 1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0C382-2211-4909-A127-52AB7082A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1" y="703385"/>
            <a:ext cx="10982633" cy="2725615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9C49F6-2FFF-4BD4-9044-5CE55484E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31" y="3602038"/>
            <a:ext cx="10982633" cy="12412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Kliknutím upravte štýl predlohy podnadpisu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BD6F7F5-8BA0-4A68-871C-6F9F7B4317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431" y="5546691"/>
            <a:ext cx="5476568" cy="30166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Meno Priezvisko</a:t>
            </a:r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B995B549-ADE1-4919-9D0B-0F240ED078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431" y="5948415"/>
            <a:ext cx="5476569" cy="3016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253229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á snímka 2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_1_feit">
            <a:hlinkClick r:id="" action="ppaction://media"/>
            <a:extLst>
              <a:ext uri="{FF2B5EF4-FFF2-40B4-BE49-F238E27FC236}">
                <a16:creationId xmlns:a16="http://schemas.microsoft.com/office/drawing/2014/main" id="{39F921DC-6B46-4397-AA56-45DF4E351F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1999" cy="45720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FD15DB9-9D3E-4518-9137-2BA905566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880C382-2211-4909-A127-52AB7082A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1" y="4098877"/>
            <a:ext cx="10982633" cy="905321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FF6208"/>
                </a:solidFill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9C49F6-2FFF-4BD4-9044-5CE55484E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31" y="5104263"/>
            <a:ext cx="10982633" cy="34236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02970"/>
                </a:solidFill>
                <a:latin typeface="Public Sans Light" pitchFamily="2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BD6F7F5-8BA0-4A68-871C-6F9F7B4317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431" y="5546691"/>
            <a:ext cx="5476568" cy="30166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rgbClr val="FF6208"/>
                </a:solidFill>
                <a:latin typeface="Public Sans Light" pitchFamily="2" charset="-18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Meno Priezvisko</a:t>
            </a:r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B995B549-ADE1-4919-9D0B-0F240ED078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431" y="5948415"/>
            <a:ext cx="5476569" cy="3016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2970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422211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 3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0C382-2211-4909-A127-52AB7082A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1" y="703385"/>
            <a:ext cx="10982633" cy="2725615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9C49F6-2FFF-4BD4-9044-5CE55484E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31" y="3602038"/>
            <a:ext cx="10982633" cy="12412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sk-SK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BD6F7F5-8BA0-4A68-871C-6F9F7B4317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431" y="5546691"/>
            <a:ext cx="5476568" cy="30166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Meno Priezvisko</a:t>
            </a:r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B995B549-ADE1-4919-9D0B-0F240ED078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431" y="5948415"/>
            <a:ext cx="5476569" cy="3016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3527877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1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3DDF1-B0AF-4667-A44A-A2C76A697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7D0B4A3-460F-4C22-B85D-F24346B16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4025C7-5BBE-454F-842F-A5B9E796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EA53C69-2F0B-4F6C-9E0C-39BA88335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6CE49DC-21D9-4576-A36A-C86CD51E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233202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3DDF1-B0AF-4667-A44A-A2C76A697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7D0B4A3-460F-4C22-B85D-F24346B16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4025C7-5BBE-454F-842F-A5B9E796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EA53C69-2F0B-4F6C-9E0C-39BA88335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6CE49DC-21D9-4576-A36A-C86CD51E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79153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1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21009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0279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3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rgbClr val="F37722"/>
                </a:solidFill>
              </a:defRPr>
            </a:lvl1pPr>
          </a:lstStyle>
          <a:p>
            <a:r>
              <a:rPr lang="en-GB" noProof="0" dirty="0" err="1"/>
              <a:t>Kliknutím</a:t>
            </a:r>
            <a:r>
              <a:rPr lang="en-GB" noProof="0" dirty="0"/>
              <a:t> </a:t>
            </a:r>
            <a:r>
              <a:rPr lang="en-GB" noProof="0" dirty="0" err="1"/>
              <a:t>upravte</a:t>
            </a:r>
            <a:r>
              <a:rPr lang="en-GB" noProof="0" dirty="0"/>
              <a:t> </a:t>
            </a:r>
            <a:r>
              <a:rPr lang="en-GB" noProof="0" dirty="0" err="1"/>
              <a:t>štýl</a:t>
            </a:r>
            <a:r>
              <a:rPr lang="en-GB" noProof="0" dirty="0"/>
              <a:t> </a:t>
            </a:r>
            <a:r>
              <a:rPr lang="en-GB" noProof="0" dirty="0" err="1"/>
              <a:t>predlohy</a:t>
            </a:r>
            <a:r>
              <a:rPr lang="en-GB" noProof="0" dirty="0"/>
              <a:t> </a:t>
            </a:r>
            <a:r>
              <a:rPr lang="en-GB" noProof="0" dirty="0" err="1"/>
              <a:t>nadpisu</a:t>
            </a:r>
            <a:endParaRPr lang="en-GB" noProof="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rgbClr val="F3772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err="1"/>
              <a:t>Kliknite</a:t>
            </a:r>
            <a:r>
              <a:rPr lang="en-GB" noProof="0" dirty="0"/>
              <a:t> </a:t>
            </a:r>
            <a:r>
              <a:rPr lang="en-GB" noProof="0" dirty="0" err="1"/>
              <a:t>sem</a:t>
            </a:r>
            <a:r>
              <a:rPr lang="en-GB" noProof="0" dirty="0"/>
              <a:t> a </a:t>
            </a:r>
            <a:r>
              <a:rPr lang="en-GB" noProof="0" dirty="0" err="1"/>
              <a:t>upravte</a:t>
            </a:r>
            <a:r>
              <a:rPr lang="en-GB" noProof="0" dirty="0"/>
              <a:t> </a:t>
            </a:r>
            <a:r>
              <a:rPr lang="en-GB" noProof="0" dirty="0" err="1"/>
              <a:t>štýly</a:t>
            </a:r>
            <a:r>
              <a:rPr lang="en-GB" noProof="0" dirty="0"/>
              <a:t> </a:t>
            </a:r>
            <a:r>
              <a:rPr lang="en-GB" noProof="0" dirty="0" err="1"/>
              <a:t>predlohy</a:t>
            </a:r>
            <a:r>
              <a:rPr lang="en-GB" noProof="0" dirty="0"/>
              <a:t> </a:t>
            </a:r>
            <a:r>
              <a:rPr lang="en-GB" noProof="0" dirty="0" err="1"/>
              <a:t>textu</a:t>
            </a:r>
            <a:endParaRPr lang="en-GB" noProof="0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9674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1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3DDF1-B0AF-4667-A44A-A2C76A697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7D0B4A3-460F-4C22-B85D-F24346B16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4025C7-5BBE-454F-842F-A5B9E796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EA53C69-2F0B-4F6C-9E0C-39BA88335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6CE49DC-21D9-4576-A36A-C86CD51E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310557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4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rgbClr val="F37722"/>
                </a:solidFill>
              </a:defRPr>
            </a:lvl1pPr>
          </a:lstStyle>
          <a:p>
            <a:r>
              <a:rPr lang="en-GB" noProof="0" dirty="0" err="1"/>
              <a:t>Kliknutím</a:t>
            </a:r>
            <a:r>
              <a:rPr lang="en-GB" noProof="0" dirty="0"/>
              <a:t> </a:t>
            </a:r>
            <a:r>
              <a:rPr lang="en-GB" noProof="0" dirty="0" err="1"/>
              <a:t>upravte</a:t>
            </a:r>
            <a:r>
              <a:rPr lang="en-GB" noProof="0" dirty="0"/>
              <a:t> </a:t>
            </a:r>
            <a:r>
              <a:rPr lang="en-GB" noProof="0" dirty="0" err="1"/>
              <a:t>štýl</a:t>
            </a:r>
            <a:r>
              <a:rPr lang="en-GB" noProof="0" dirty="0"/>
              <a:t> </a:t>
            </a:r>
            <a:r>
              <a:rPr lang="en-GB" noProof="0" dirty="0" err="1"/>
              <a:t>predlohy</a:t>
            </a:r>
            <a:r>
              <a:rPr lang="en-GB" noProof="0" dirty="0"/>
              <a:t> </a:t>
            </a:r>
            <a:r>
              <a:rPr lang="en-GB" noProof="0" dirty="0" err="1"/>
              <a:t>nadpisu</a:t>
            </a:r>
            <a:endParaRPr lang="en-GB" noProof="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rgbClr val="F3772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err="1"/>
              <a:t>Kliknite</a:t>
            </a:r>
            <a:r>
              <a:rPr lang="en-GB" noProof="0" dirty="0"/>
              <a:t> </a:t>
            </a:r>
            <a:r>
              <a:rPr lang="en-GB" noProof="0" dirty="0" err="1"/>
              <a:t>sem</a:t>
            </a:r>
            <a:r>
              <a:rPr lang="en-GB" noProof="0" dirty="0"/>
              <a:t> a </a:t>
            </a:r>
            <a:r>
              <a:rPr lang="en-GB" noProof="0" dirty="0" err="1"/>
              <a:t>upravte</a:t>
            </a:r>
            <a:r>
              <a:rPr lang="en-GB" noProof="0" dirty="0"/>
              <a:t> </a:t>
            </a:r>
            <a:r>
              <a:rPr lang="en-GB" noProof="0" dirty="0" err="1"/>
              <a:t>štýly</a:t>
            </a:r>
            <a:r>
              <a:rPr lang="en-GB" noProof="0" dirty="0"/>
              <a:t> </a:t>
            </a:r>
            <a:r>
              <a:rPr lang="en-GB" noProof="0" dirty="0" err="1"/>
              <a:t>predlohy</a:t>
            </a:r>
            <a:r>
              <a:rPr lang="en-GB" noProof="0" dirty="0"/>
              <a:t> </a:t>
            </a:r>
            <a:r>
              <a:rPr lang="en-GB" noProof="0" dirty="0" err="1"/>
              <a:t>textu</a:t>
            </a:r>
            <a:endParaRPr lang="en-GB" noProof="0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84324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 1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025908-E1BC-4FAC-9E10-D4C31F110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139667-286C-4309-B913-CFD24CD3F3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432" y="1825625"/>
            <a:ext cx="5400368" cy="4351338"/>
          </a:xfrm>
        </p:spPr>
        <p:txBody>
          <a:bodyPr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EEF9404-A883-439F-BD64-5A3D087F9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00368" cy="4351338"/>
          </a:xfrm>
        </p:spPr>
        <p:txBody>
          <a:bodyPr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AE2ECB3-ABF6-4835-9C33-987C1CFA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3C84931-568E-4D09-A994-29DF2BE5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AD13C9E-54FC-4C5B-A45F-C178B4885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489056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025908-E1BC-4FAC-9E10-D4C31F110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139667-286C-4309-B913-CFD24CD3F3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432" y="1825625"/>
            <a:ext cx="5400368" cy="4351338"/>
          </a:xfrm>
        </p:spPr>
        <p:txBody>
          <a:bodyPr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EEF9404-A883-439F-BD64-5A3D087F9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00368" cy="4351338"/>
          </a:xfrm>
        </p:spPr>
        <p:txBody>
          <a:bodyPr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AE2ECB3-ABF6-4835-9C33-987C1CFA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3C84931-568E-4D09-A994-29DF2BE5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AD13C9E-54FC-4C5B-A45F-C178B4885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786098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 1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AAC8B-4F68-4AAB-AB34-E2D0EA0A9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365125"/>
            <a:ext cx="10956312" cy="1325563"/>
          </a:xfrm>
        </p:spPr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AED1C5-DB82-4147-9D0B-084C16B30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256" y="1741451"/>
            <a:ext cx="5381319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07E7DFD-2E0D-4034-AD51-523746C30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256" y="2595389"/>
            <a:ext cx="5381319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268D085-2A25-4F00-9336-7012DBD1F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41451"/>
            <a:ext cx="5406720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B3A3408-48A3-4F50-9E83-79B2FFEF0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5389"/>
            <a:ext cx="5403544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27302CA8-0FFF-439F-BE62-C6BD670D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3274EF55-0290-4ECF-8653-08CECDBD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B781A1B-882C-4759-8025-7C48A2E7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897901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AAC8B-4F68-4AAB-AB34-E2D0EA0A9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365125"/>
            <a:ext cx="10956312" cy="1325563"/>
          </a:xfrm>
        </p:spPr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AED1C5-DB82-4147-9D0B-084C16B30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256" y="1741451"/>
            <a:ext cx="5381319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07E7DFD-2E0D-4034-AD51-523746C30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256" y="2595389"/>
            <a:ext cx="5381319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268D085-2A25-4F00-9336-7012DBD1F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41451"/>
            <a:ext cx="5406720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B3A3408-48A3-4F50-9E83-79B2FFEF0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5389"/>
            <a:ext cx="5403544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27302CA8-0FFF-439F-BE62-C6BD670D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3274EF55-0290-4ECF-8653-08CECDBD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B781A1B-882C-4759-8025-7C48A2E7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01473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 1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5E2CE5-F3BC-4650-BA66-A8758A82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EE9C59F-9012-44E4-9CDF-1EE7BDF1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8395FD0-ED74-4886-8BFF-7C59083F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0186019-69D8-40EF-BF0D-C5CCA864A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107312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5E2CE5-F3BC-4650-BA66-A8758A82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EE9C59F-9012-44E4-9CDF-1EE7BDF1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8395FD0-ED74-4886-8BFF-7C59083F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0186019-69D8-40EF-BF0D-C5CCA864A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30015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 1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7A573A2-EE76-48CF-A5EE-5E6D7E7B8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31AC97D-695D-4EE6-BF57-8AB9F3F89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ED67409-11B6-4C23-BCCF-03F08AEC0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45689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7A573A2-EE76-48CF-A5EE-5E6D7E7B8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31AC97D-695D-4EE6-BF57-8AB9F3F89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ED67409-11B6-4C23-BCCF-03F08AEC0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323760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1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3600876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741" y="457200"/>
            <a:ext cx="6638827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3600876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97253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3DDF1-B0AF-4667-A44A-A2C76A697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7D0B4A3-460F-4C22-B85D-F24346B16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4025C7-5BBE-454F-842F-A5B9E796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EA53C69-2F0B-4F6C-9E0C-39BA88335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6CE49DC-21D9-4576-A36A-C86CD51E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765553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3600876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741" y="457200"/>
            <a:ext cx="6638827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3600876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86663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3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3600876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741" y="457200"/>
            <a:ext cx="6638827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3600876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539834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4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2101021" cy="1600200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845" y="457200"/>
            <a:ext cx="8492723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2101021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491109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5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2101021" cy="1600200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845" y="457200"/>
            <a:ext cx="8492723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2101021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571064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6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2101021" cy="1600200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845" y="457200"/>
            <a:ext cx="8492723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2101021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496073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 1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672CF-642E-4C29-959B-D5C27126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457200"/>
            <a:ext cx="415259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B81669A-5764-4C3A-A634-020AF6459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389380" cy="5612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E650FC-929C-43BB-83F9-EF266594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2" y="2057400"/>
            <a:ext cx="4152593" cy="4011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231F058-3BCD-49C7-B7FC-09E9BE78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3B2255F-A5D2-4AF1-B3CD-28E285544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11303D6-0051-4B47-B851-7666984A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32507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672CF-642E-4C29-959B-D5C27126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457200"/>
            <a:ext cx="415259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B81669A-5764-4C3A-A634-020AF6459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389380" cy="5612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E650FC-929C-43BB-83F9-EF266594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2" y="2057400"/>
            <a:ext cx="4152593" cy="4011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231F058-3BCD-49C7-B7FC-09E9BE78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3B2255F-A5D2-4AF1-B3CD-28E285544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11303D6-0051-4B47-B851-7666984A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41744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 1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1E0FA-437A-42CB-8CE5-9AEB8531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8CD0B12-16D5-4854-B0BC-C24BFCB09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6D13747-6676-41F6-B79F-681B15E11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5F23BAA-89B8-4364-87BA-7CC07842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A4D124-D548-4708-9D5E-4330D046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455847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1E0FA-437A-42CB-8CE5-9AEB8531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8CD0B12-16D5-4854-B0BC-C24BFCB09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6D13747-6676-41F6-B79F-681B15E11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5F23BAA-89B8-4364-87BA-7CC07842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A4D124-D548-4708-9D5E-4330D046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009021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 1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159E6DDE-A4EB-427F-876E-8076A4AF6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50801" cy="5811838"/>
          </a:xfrm>
        </p:spPr>
        <p:txBody>
          <a:bodyPr vert="eaVert"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7A193EF-174E-4ED6-92FE-F59382F60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6300" y="365125"/>
            <a:ext cx="7956200" cy="5811838"/>
          </a:xfrm>
        </p:spPr>
        <p:txBody>
          <a:bodyPr vert="eaVert"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C6785A2-A53D-4684-99D0-5282390FA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5378251-076A-4D84-8512-2FCFDC01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7A9B3E9-11A4-4B7A-ADA8-9210D695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74880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1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333134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159E6DDE-A4EB-427F-876E-8076A4AF6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50801" cy="5811838"/>
          </a:xfrm>
        </p:spPr>
        <p:txBody>
          <a:bodyPr vert="eaVert"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7A193EF-174E-4ED6-92FE-F59382F60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6300" y="365125"/>
            <a:ext cx="7956200" cy="5811838"/>
          </a:xfrm>
        </p:spPr>
        <p:txBody>
          <a:bodyPr vert="eaVert"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C6785A2-A53D-4684-99D0-5282390FA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19/03/2025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5378251-076A-4D84-8512-2FCFDC01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7A9B3E9-11A4-4B7A-ADA8-9210D695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391569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ver 1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09441-7C98-4FFC-B33C-48B49CA15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432" y="2766219"/>
            <a:ext cx="10953136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Thank you for your attention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179367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ver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09441-7C98-4FFC-B33C-48B49CA15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432" y="2766219"/>
            <a:ext cx="10953136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Thank you for your attention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27135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5505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3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rgbClr val="F37722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rgbClr val="F3772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2548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4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rgbClr val="F37722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rgbClr val="F3772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19. 3. 2025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4994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image" Target="../media/image17.jpg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84D13563-C53F-4FB3-8883-62844785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365125"/>
            <a:ext cx="109531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06CA8E-DCF1-4C3B-A173-877004398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32" y="1825625"/>
            <a:ext cx="10953136" cy="4283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45E122F-963A-41BD-B9AD-2EA271970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34709" y="6356350"/>
            <a:ext cx="957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ublic Sans" pitchFamily="2" charset="-18"/>
              </a:defRPr>
            </a:lvl1pPr>
          </a:lstStyle>
          <a:p>
            <a:fld id="{F360FEEA-4598-4C6C-BC37-086B8F782CED}" type="datetimeFigureOut">
              <a:rPr lang="sk-SK" smtClean="0"/>
              <a:pPr/>
              <a:t>19. 3. 2025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54539FE-0554-42A5-90C1-B43F38DE3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3329" y="6356350"/>
            <a:ext cx="6459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Public Sans" pitchFamily="2" charset="-18"/>
              </a:defRPr>
            </a:lvl1pPr>
          </a:lstStyle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C068EEE-1CCC-487C-B10D-B1F1443D0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9432" y="6356350"/>
            <a:ext cx="8357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Public Sans" pitchFamily="2" charset="-18"/>
              </a:defRPr>
            </a:lvl1pPr>
          </a:lstStyle>
          <a:p>
            <a:fld id="{88B1ADE3-CEC1-4865-B89E-400CA97230FE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1441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49" r:id="rId2"/>
    <p:sldLayoutId id="2147483678" r:id="rId3"/>
    <p:sldLayoutId id="2147483650" r:id="rId4"/>
    <p:sldLayoutId id="2147483683" r:id="rId5"/>
    <p:sldLayoutId id="2147483651" r:id="rId6"/>
    <p:sldLayoutId id="2147483689" r:id="rId7"/>
    <p:sldLayoutId id="2147483674" r:id="rId8"/>
    <p:sldLayoutId id="2147483692" r:id="rId9"/>
    <p:sldLayoutId id="2147483652" r:id="rId10"/>
    <p:sldLayoutId id="2147483693" r:id="rId11"/>
    <p:sldLayoutId id="2147483653" r:id="rId12"/>
    <p:sldLayoutId id="2147483694" r:id="rId13"/>
    <p:sldLayoutId id="2147483654" r:id="rId14"/>
    <p:sldLayoutId id="2147483695" r:id="rId15"/>
    <p:sldLayoutId id="2147483655" r:id="rId16"/>
    <p:sldLayoutId id="2147483699" r:id="rId17"/>
    <p:sldLayoutId id="2147483656" r:id="rId18"/>
    <p:sldLayoutId id="2147483680" r:id="rId19"/>
    <p:sldLayoutId id="2147483690" r:id="rId20"/>
    <p:sldLayoutId id="2147483681" r:id="rId21"/>
    <p:sldLayoutId id="2147483682" r:id="rId22"/>
    <p:sldLayoutId id="2147483691" r:id="rId23"/>
    <p:sldLayoutId id="2147483657" r:id="rId24"/>
    <p:sldLayoutId id="2147483696" r:id="rId25"/>
    <p:sldLayoutId id="2147483658" r:id="rId26"/>
    <p:sldLayoutId id="2147483697" r:id="rId27"/>
    <p:sldLayoutId id="2147483659" r:id="rId28"/>
    <p:sldLayoutId id="2147483698" r:id="rId29"/>
    <p:sldLayoutId id="2147483660" r:id="rId30"/>
    <p:sldLayoutId id="2147483677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F37722"/>
          </a:solidFill>
          <a:latin typeface="Public Sans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84D13563-C53F-4FB3-8883-62844785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365125"/>
            <a:ext cx="109531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06CA8E-DCF1-4C3B-A173-877004398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32" y="1825625"/>
            <a:ext cx="10953136" cy="4283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45E122F-963A-41BD-B9AD-2EA271970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4657" y="6356350"/>
            <a:ext cx="1017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ublic Sans" pitchFamily="2" charset="-18"/>
              </a:defRPr>
            </a:lvl1pPr>
          </a:lstStyle>
          <a:p>
            <a:fld id="{F360FEEA-4598-4C6C-BC37-086B8F782CED}" type="datetimeFigureOut">
              <a:rPr lang="en-GB" noProof="0" smtClean="0"/>
              <a:pPr/>
              <a:t>19/03/2025</a:t>
            </a:fld>
            <a:endParaRPr lang="en-GB" noProof="0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54539FE-0554-42A5-90C1-B43F38DE3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3330" y="6356350"/>
            <a:ext cx="6398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Public Sans" pitchFamily="2" charset="-18"/>
              </a:defRPr>
            </a:lvl1pPr>
          </a:lstStyle>
          <a:p>
            <a:endParaRPr lang="en-GB" noProof="0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C068EEE-1CCC-487C-B10D-B1F1443D0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9432" y="6356350"/>
            <a:ext cx="8357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Public Sans" pitchFamily="2" charset="-18"/>
              </a:defRPr>
            </a:lvl1pPr>
          </a:lstStyle>
          <a:p>
            <a:fld id="{88B1ADE3-CEC1-4865-B89E-400CA97230FE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0295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4" r:id="rId2"/>
    <p:sldLayoutId id="2147483685" r:id="rId3"/>
    <p:sldLayoutId id="2147483663" r:id="rId4"/>
    <p:sldLayoutId id="2147483700" r:id="rId5"/>
    <p:sldLayoutId id="2147483664" r:id="rId6"/>
    <p:sldLayoutId id="2147483701" r:id="rId7"/>
    <p:sldLayoutId id="2147483675" r:id="rId8"/>
    <p:sldLayoutId id="2147483702" r:id="rId9"/>
    <p:sldLayoutId id="2147483665" r:id="rId10"/>
    <p:sldLayoutId id="2147483703" r:id="rId11"/>
    <p:sldLayoutId id="2147483666" r:id="rId12"/>
    <p:sldLayoutId id="2147483704" r:id="rId13"/>
    <p:sldLayoutId id="2147483667" r:id="rId14"/>
    <p:sldLayoutId id="2147483705" r:id="rId15"/>
    <p:sldLayoutId id="2147483668" r:id="rId16"/>
    <p:sldLayoutId id="2147483706" r:id="rId17"/>
    <p:sldLayoutId id="2147483669" r:id="rId18"/>
    <p:sldLayoutId id="2147483686" r:id="rId19"/>
    <p:sldLayoutId id="2147483707" r:id="rId20"/>
    <p:sldLayoutId id="2147483687" r:id="rId21"/>
    <p:sldLayoutId id="2147483688" r:id="rId22"/>
    <p:sldLayoutId id="2147483708" r:id="rId23"/>
    <p:sldLayoutId id="2147483670" r:id="rId24"/>
    <p:sldLayoutId id="2147483709" r:id="rId25"/>
    <p:sldLayoutId id="2147483671" r:id="rId26"/>
    <p:sldLayoutId id="2147483710" r:id="rId27"/>
    <p:sldLayoutId id="2147483672" r:id="rId28"/>
    <p:sldLayoutId id="2147483711" r:id="rId29"/>
    <p:sldLayoutId id="2147483673" r:id="rId30"/>
    <p:sldLayoutId id="2147483676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F37722"/>
          </a:solidFill>
          <a:latin typeface="Public Sans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27D5D-D0C9-9E50-E300-F5729952BF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k-SK" dirty="0"/>
              <a:t>Názov súťažnej práce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0869A9B-CDF0-933B-BD2D-65828ED96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7602" y="3538538"/>
            <a:ext cx="9076794" cy="1241267"/>
          </a:xfrm>
        </p:spPr>
        <p:txBody>
          <a:bodyPr/>
          <a:lstStyle/>
          <a:p>
            <a:pPr algn="ctr"/>
            <a:r>
              <a:rPr lang="sk-SK" dirty="0"/>
              <a:t>Študentská vedecko-odborná súťaž 2025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35BAB66-9003-0D71-B089-693B848A3A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Meno Priezvisko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564E8BE-62A0-2100-9694-CC67E541C8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Dátum</a:t>
            </a:r>
          </a:p>
        </p:txBody>
      </p:sp>
      <p:pic>
        <p:nvPicPr>
          <p:cNvPr id="7" name="Obrázok 6" descr="Obrázok, na ktorom je text, snímka obrazovky, ľudská tvár, žena&#10;&#10;Obsah vygenerovaný umelou inteligenciou môže byť nesprávny.">
            <a:extLst>
              <a:ext uri="{FF2B5EF4-FFF2-40B4-BE49-F238E27FC236}">
                <a16:creationId xmlns:a16="http://schemas.microsoft.com/office/drawing/2014/main" id="{0D33BCEF-55FF-0207-01CC-A87606CB8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02" y="4014910"/>
            <a:ext cx="9076794" cy="141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80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B84B97D5-4AD2-A145-7637-90743279E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60DF0CAA-A6DD-8691-9DB9-D709A5AA7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4536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28EC4-512B-FA80-59E5-60973E622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CC105A-AD2A-DCB5-ADE8-94FE21E23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5C3B18-0EEE-43B2-2A7E-E97F8FE7F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21BF74A-ED3B-D51F-E1B2-4938E666FD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CFC3BB8-CAE2-0546-309D-00DA201FE7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D7891366-047D-0B96-C2A5-107BB8E09D5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9265230"/>
      </p:ext>
    </p:extLst>
  </p:cSld>
  <p:clrMapOvr>
    <a:masterClrMapping/>
  </p:clrMapOvr>
</p:sld>
</file>

<file path=ppt/theme/theme1.xml><?xml version="1.0" encoding="utf-8"?>
<a:theme xmlns:a="http://schemas.openxmlformats.org/drawingml/2006/main" name="FEITcity motiv S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it_uniza_feitcity_motiv_sk_en_169_v" id="{7902B8B5-9810-4C28-B2FA-53479307ECD7}" vid="{30B5595F-3646-4E7C-9FF9-E3E43B60BB20}"/>
    </a:ext>
  </a:extLst>
</a:theme>
</file>

<file path=ppt/theme/theme2.xml><?xml version="1.0" encoding="utf-8"?>
<a:theme xmlns:a="http://schemas.openxmlformats.org/drawingml/2006/main" name="FEITcity motiv 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priloha-c-3-svos-elevator-pitch</Template>
  <TotalTime>3</TotalTime>
  <Words>10</Words>
  <Application>Microsoft Office PowerPoint</Application>
  <PresentationFormat>Širokouhlá</PresentationFormat>
  <Paragraphs>4</Paragraphs>
  <Slides>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3</vt:i4>
      </vt:variant>
    </vt:vector>
  </HeadingPairs>
  <TitlesOfParts>
    <vt:vector size="9" baseType="lpstr">
      <vt:lpstr>Arial</vt:lpstr>
      <vt:lpstr>Public Sans</vt:lpstr>
      <vt:lpstr>Public Sans Light</vt:lpstr>
      <vt:lpstr>Wingdings</vt:lpstr>
      <vt:lpstr>FEITcity motiv SK</vt:lpstr>
      <vt:lpstr>FEITcity motiv EN</vt:lpstr>
      <vt:lpstr>Názov súťažnej práce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Benedikovič</dc:creator>
  <cp:lastModifiedBy>Daniel Benedikovič</cp:lastModifiedBy>
  <cp:revision>2</cp:revision>
  <dcterms:created xsi:type="dcterms:W3CDTF">2025-03-19T06:21:57Z</dcterms:created>
  <dcterms:modified xsi:type="dcterms:W3CDTF">2025-03-19T06:25:34Z</dcterms:modified>
</cp:coreProperties>
</file>