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slide" Target="slides/slide1.xml"/><Relationship Id="rId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 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0C382-2211-4909-A127-52AB7082A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703385"/>
            <a:ext cx="10982633" cy="2725615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9C49F6-2FFF-4BD4-9044-5CE55484E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31" y="3602038"/>
            <a:ext cx="10982633" cy="12412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ublic Sans Light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  <a:endParaRPr lang="sk-SK" dirty="0"/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BD6F7F5-8BA0-4A68-871C-6F9F7B4317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431" y="5546691"/>
            <a:ext cx="5476568" cy="30166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Public Sans Light" pitchFamily="2" charset="-18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dirty="0"/>
              <a:t>Meno Priezvisko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B995B549-ADE1-4919-9D0B-0F240ED078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431" y="5948415"/>
            <a:ext cx="5476569" cy="3016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k-SK" dirty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61794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 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672CF-642E-4C29-959B-D5C27126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457200"/>
            <a:ext cx="415259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B81669A-5764-4C3A-A634-020AF6459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389380" cy="56120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Kliknutím na ikonu pridáte obrázok</a:t>
            </a:r>
            <a:endParaRPr lang="sk-SK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E650FC-929C-43BB-83F9-EF266594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432" y="2057400"/>
            <a:ext cx="4152593" cy="4011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231F058-3BCD-49C7-B7FC-09E9BE78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sk-SK" smtClean="0"/>
              <a:t>1. 9. 2021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3B2255F-A5D2-4AF1-B3CD-28E28554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11303D6-0051-4B47-B851-7666984A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69430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 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1E0FA-437A-42CB-8CE5-9AEB8531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8CD0B12-16D5-4854-B0BC-C24BFCB09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6D13747-6676-41F6-B79F-681B15E1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sk-SK" smtClean="0"/>
              <a:t>1. 9. 2021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5F23BAA-89B8-4364-87BA-7CC07842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9A4D124-D548-4708-9D5E-4330D046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10577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 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59E6DDE-A4EB-427F-876E-8076A4AF6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50801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7A193EF-174E-4ED6-92FE-F59382F60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6300" y="365125"/>
            <a:ext cx="7956200" cy="5811838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C6785A2-A53D-4684-99D0-5282390F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sk-SK" smtClean="0"/>
              <a:t>1. 9. 2021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378251-076A-4D84-8512-2FCFDC01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7A9B3E9-11A4-4B7A-ADA8-9210D695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69235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 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9441-7C98-4FFC-B33C-48B49CA15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432" y="2766219"/>
            <a:ext cx="10953136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27893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 2 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9441-7C98-4FFC-B33C-48B49CA15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432" y="2766219"/>
            <a:ext cx="10953136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sk-SK" dirty="0"/>
              <a:t>Ďakujem za pozornosť</a:t>
            </a:r>
          </a:p>
        </p:txBody>
      </p:sp>
    </p:spTree>
    <p:extLst>
      <p:ext uri="{BB962C8B-B14F-4D97-AF65-F5344CB8AC3E}">
        <p14:creationId xmlns:p14="http://schemas.microsoft.com/office/powerpoint/2010/main" val="244124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Úvodná snímka 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0C382-2211-4909-A127-52AB7082AB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19431" y="703385"/>
            <a:ext cx="10982633" cy="2725615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59C49F6-2FFF-4BD4-9044-5CE55484E3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19431" y="3602038"/>
            <a:ext cx="10982633" cy="1241267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Public Sans Light" pitchFamily="2" charset="-1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/>
              <a:t>Kliknutím upravte štýl predlohy podnadpisu</a:t>
            </a:r>
          </a:p>
        </p:txBody>
      </p:sp>
      <p:sp>
        <p:nvSpPr>
          <p:cNvPr id="8" name="Zástupný text 7">
            <a:extLst>
              <a:ext uri="{FF2B5EF4-FFF2-40B4-BE49-F238E27FC236}">
                <a16:creationId xmlns:a16="http://schemas.microsoft.com/office/drawing/2014/main" id="{FBD6F7F5-8BA0-4A68-871C-6F9F7B4317F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19431" y="5546691"/>
            <a:ext cx="5476568" cy="301660"/>
          </a:xfrm>
        </p:spPr>
        <p:txBody>
          <a:bodyPr anchor="t">
            <a:normAutofit/>
          </a:bodyPr>
          <a:lstStyle>
            <a:lvl1pPr marL="0" indent="0">
              <a:spcBef>
                <a:spcPts val="600"/>
              </a:spcBef>
              <a:buNone/>
              <a:defRPr sz="1800">
                <a:solidFill>
                  <a:schemeClr val="bg1"/>
                </a:solidFill>
                <a:latin typeface="Public Sans Light" pitchFamily="2" charset="-18"/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Meno Priezvisko</a:t>
            </a:r>
          </a:p>
        </p:txBody>
      </p:sp>
      <p:sp>
        <p:nvSpPr>
          <p:cNvPr id="20" name="Zástupný text 19">
            <a:extLst>
              <a:ext uri="{FF2B5EF4-FFF2-40B4-BE49-F238E27FC236}">
                <a16:creationId xmlns:a16="http://schemas.microsoft.com/office/drawing/2014/main" id="{B995B549-ADE1-4919-9D0B-0F240ED0781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19431" y="5948415"/>
            <a:ext cx="5476569" cy="30166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Dátum</a:t>
            </a:r>
          </a:p>
        </p:txBody>
      </p:sp>
    </p:spTree>
    <p:extLst>
      <p:ext uri="{BB962C8B-B14F-4D97-AF65-F5344CB8AC3E}">
        <p14:creationId xmlns:p14="http://schemas.microsoft.com/office/powerpoint/2010/main" val="2532291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3DDF1-B0AF-4667-A44A-A2C76A69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D0B4A3-460F-4C22-B85D-F24346B16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/>
              <a:t>Kliknite sem a upravte štýly predlohy textu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Tretia úroveň</a:t>
            </a:r>
          </a:p>
          <a:p>
            <a:pPr lvl="3"/>
            <a:r>
              <a:rPr lang="en-GB" noProof="0"/>
              <a:t>Štvrtá úroveň</a:t>
            </a:r>
          </a:p>
          <a:p>
            <a:pPr lvl="4"/>
            <a:r>
              <a:rPr lang="en-GB" noProof="0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4025C7-5BBE-454F-842F-A5B9E796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en-GB" noProof="0" smtClean="0"/>
              <a:t>01/09/2021</a:t>
            </a:fld>
            <a:endParaRPr lang="en-GB" noProof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A53C69-2F0B-4F6C-9E0C-39BA8833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CE49DC-21D9-4576-A36A-C86CD51E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0233202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 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F26FC-9441-4FBC-B1A1-593354D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2" y="1709739"/>
            <a:ext cx="10744548" cy="2701488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3EFD5A-722F-49A7-B14D-BFE75A9EE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902" y="4411227"/>
            <a:ext cx="10744548" cy="167842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F0427C0-BC2A-45C7-90E9-94C70212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en-GB" noProof="0" smtClean="0"/>
              <a:t>01/09/2021</a:t>
            </a:fld>
            <a:endParaRPr lang="en-GB" noProof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87F275D-BD75-4909-B2FE-F6339403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9A906DE-C2DC-4E17-B298-B5EB23B5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210090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 2 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F26FC-9441-4FBC-B1A1-593354D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2" y="1709739"/>
            <a:ext cx="10744548" cy="2701488"/>
          </a:xfrm>
        </p:spPr>
        <p:txBody>
          <a:bodyPr anchor="t"/>
          <a:lstStyle>
            <a:lvl1pPr>
              <a:defRPr sz="6000">
                <a:solidFill>
                  <a:srgbClr val="F37722"/>
                </a:solidFill>
              </a:defRPr>
            </a:lvl1pPr>
          </a:lstStyle>
          <a:p>
            <a:r>
              <a:rPr lang="en-GB" noProof="0" dirty="0" err="1"/>
              <a:t>Kliknutím</a:t>
            </a:r>
            <a:r>
              <a:rPr lang="en-GB" noProof="0" dirty="0"/>
              <a:t> </a:t>
            </a:r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štýl</a:t>
            </a:r>
            <a:r>
              <a:rPr lang="en-GB" noProof="0" dirty="0"/>
              <a:t> </a:t>
            </a:r>
            <a:r>
              <a:rPr lang="en-GB" noProof="0" dirty="0" err="1"/>
              <a:t>predlohy</a:t>
            </a:r>
            <a:r>
              <a:rPr lang="en-GB" noProof="0" dirty="0"/>
              <a:t> </a:t>
            </a:r>
            <a:r>
              <a:rPr lang="en-GB" noProof="0" dirty="0" err="1"/>
              <a:t>nadpisu</a:t>
            </a:r>
            <a:endParaRPr lang="en-GB" noProof="0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3EFD5A-722F-49A7-B14D-BFE75A9EE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902" y="4411227"/>
            <a:ext cx="10744548" cy="1678423"/>
          </a:xfrm>
        </p:spPr>
        <p:txBody>
          <a:bodyPr/>
          <a:lstStyle>
            <a:lvl1pPr marL="0" indent="0">
              <a:buNone/>
              <a:defRPr sz="2400">
                <a:solidFill>
                  <a:srgbClr val="F3772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noProof="0" dirty="0" err="1"/>
              <a:t>Kliknite</a:t>
            </a:r>
            <a:r>
              <a:rPr lang="en-GB" noProof="0" dirty="0"/>
              <a:t> </a:t>
            </a:r>
            <a:r>
              <a:rPr lang="en-GB" noProof="0" dirty="0" err="1"/>
              <a:t>sem</a:t>
            </a:r>
            <a:r>
              <a:rPr lang="en-GB" noProof="0" dirty="0"/>
              <a:t> a </a:t>
            </a:r>
            <a:r>
              <a:rPr lang="en-GB" noProof="0" dirty="0" err="1"/>
              <a:t>upravte</a:t>
            </a:r>
            <a:r>
              <a:rPr lang="en-GB" noProof="0" dirty="0"/>
              <a:t> </a:t>
            </a:r>
            <a:r>
              <a:rPr lang="en-GB" noProof="0" dirty="0" err="1"/>
              <a:t>štýly</a:t>
            </a:r>
            <a:r>
              <a:rPr lang="en-GB" noProof="0" dirty="0"/>
              <a:t> </a:t>
            </a:r>
            <a:r>
              <a:rPr lang="en-GB" noProof="0" dirty="0" err="1"/>
              <a:t>predlohy</a:t>
            </a:r>
            <a:r>
              <a:rPr lang="en-GB" noProof="0" dirty="0"/>
              <a:t> </a:t>
            </a:r>
            <a:r>
              <a:rPr lang="en-GB" noProof="0" dirty="0" err="1"/>
              <a:t>textu</a:t>
            </a:r>
            <a:endParaRPr lang="en-GB" noProof="0" dirty="0"/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F0427C0-BC2A-45C7-90E9-94C70212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en-GB" noProof="0" smtClean="0"/>
              <a:t>01/09/2021</a:t>
            </a:fld>
            <a:endParaRPr lang="en-GB" noProof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87F275D-BD75-4909-B2FE-F6339403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9A906DE-C2DC-4E17-B298-B5EB23B5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4967458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25908-E1BC-4FAC-9E10-D4C31F11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139667-286C-4309-B913-CFD24CD3F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432" y="1825625"/>
            <a:ext cx="5400368" cy="4351338"/>
          </a:xfrm>
        </p:spPr>
        <p:txBody>
          <a:bodyPr/>
          <a:lstStyle/>
          <a:p>
            <a:pPr lvl="0"/>
            <a:r>
              <a:rPr lang="en-GB" noProof="0"/>
              <a:t>Kliknite sem a upravte štýly predlohy textu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Tretia úroveň</a:t>
            </a:r>
          </a:p>
          <a:p>
            <a:pPr lvl="3"/>
            <a:r>
              <a:rPr lang="en-GB" noProof="0"/>
              <a:t>Štvrtá úroveň</a:t>
            </a:r>
          </a:p>
          <a:p>
            <a:pPr lvl="4"/>
            <a:r>
              <a:rPr lang="en-GB" noProof="0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EEF9404-A883-439F-BD64-5A3D087F9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00368" cy="4351338"/>
          </a:xfrm>
        </p:spPr>
        <p:txBody>
          <a:bodyPr/>
          <a:lstStyle/>
          <a:p>
            <a:pPr lvl="0"/>
            <a:r>
              <a:rPr lang="en-GB" noProof="0"/>
              <a:t>Kliknite sem a upravte štýly predlohy textu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Tretia úroveň</a:t>
            </a:r>
          </a:p>
          <a:p>
            <a:pPr lvl="3"/>
            <a:r>
              <a:rPr lang="en-GB" noProof="0"/>
              <a:t>Štvrtá úroveň</a:t>
            </a:r>
          </a:p>
          <a:p>
            <a:pPr lvl="4"/>
            <a:r>
              <a:rPr lang="en-GB" noProof="0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AE2ECB3-ABF6-4835-9C33-987C1CFA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en-GB" noProof="0" smtClean="0"/>
              <a:t>01/09/2021</a:t>
            </a:fld>
            <a:endParaRPr lang="en-GB" noProof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3C84931-568E-4D09-A994-29DF2BE5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AD13C9E-54FC-4C5B-A45F-C178B488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748905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 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E3DDF1-B0AF-4667-A44A-A2C76A697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7D0B4A3-460F-4C22-B85D-F24346B16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6E4025C7-5BBE-454F-842F-A5B9E7960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sk-SK" smtClean="0"/>
              <a:t>1. 9. 2021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FEA53C69-2F0B-4F6C-9E0C-39BA8833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CE49DC-21D9-4576-A36A-C86CD51EF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9310557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AAC8B-4F68-4AAB-AB34-E2D0EA0A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956312" cy="1325563"/>
          </a:xfrm>
        </p:spPr>
        <p:txBody>
          <a:bodyPr/>
          <a:lstStyle/>
          <a:p>
            <a:r>
              <a:rPr lang="en-GB" noProof="0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AED1C5-DB82-4147-9D0B-084C16B30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256" y="1741451"/>
            <a:ext cx="5381319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Public Sans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07E7DFD-2E0D-4034-AD51-523746C30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56" y="2595389"/>
            <a:ext cx="5381319" cy="35039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Kliknite sem a upravte štýly predlohy textu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Tretia úroveň</a:t>
            </a:r>
          </a:p>
          <a:p>
            <a:pPr lvl="3"/>
            <a:r>
              <a:rPr lang="en-GB" noProof="0"/>
              <a:t>Štvrtá úroveň</a:t>
            </a:r>
          </a:p>
          <a:p>
            <a:pPr lvl="4"/>
            <a:r>
              <a:rPr lang="en-GB" noProof="0"/>
              <a:t>Piata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268D085-2A25-4F00-9336-7012DBD1F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41451"/>
            <a:ext cx="540672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Public Sans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B3A3408-48A3-4F50-9E83-79B2FFEF0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5389"/>
            <a:ext cx="5403544" cy="35039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GB" noProof="0"/>
              <a:t>Kliknite sem a upravte štýly predlohy textu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Tretia úroveň</a:t>
            </a:r>
          </a:p>
          <a:p>
            <a:pPr lvl="3"/>
            <a:r>
              <a:rPr lang="en-GB" noProof="0"/>
              <a:t>Štvrtá úroveň</a:t>
            </a:r>
          </a:p>
          <a:p>
            <a:pPr lvl="4"/>
            <a:r>
              <a:rPr lang="en-GB" noProof="0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7302CA8-0FFF-439F-BE62-C6BD670D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en-GB" noProof="0" smtClean="0"/>
              <a:t>01/09/2021</a:t>
            </a:fld>
            <a:endParaRPr lang="en-GB" noProof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274EF55-0290-4ECF-8653-08CECDBD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B781A1B-882C-4759-8025-7C48A2E7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389790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E2CE5-F3BC-4650-BA66-A8758A82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EE9C59F-9012-44E4-9CDF-1EE7BDF1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en-GB" noProof="0" smtClean="0"/>
              <a:t>01/09/2021</a:t>
            </a:fld>
            <a:endParaRPr lang="en-GB" noProof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8395FD0-ED74-4886-8BFF-7C59083F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0186019-69D8-40EF-BF0D-C5CCA864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510731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7A573A2-EE76-48CF-A5EE-5E6D7E7B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en-GB" noProof="0" smtClean="0"/>
              <a:t>01/09/2021</a:t>
            </a:fld>
            <a:endParaRPr lang="en-GB" noProof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31AC97D-695D-4EE6-BF57-8AB9F3F8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ED67409-11B6-4C23-BCCF-03F08AEC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545689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 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4F430-7822-4A54-BC70-C82F3150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3" y="457200"/>
            <a:ext cx="3600876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687190-591F-4705-A19F-BD67C089F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741" y="457200"/>
            <a:ext cx="6638827" cy="56321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/>
              <a:t>Kliknite sem a upravte štýly predlohy textu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Tretia úroveň</a:t>
            </a:r>
          </a:p>
          <a:p>
            <a:pPr lvl="3"/>
            <a:r>
              <a:rPr lang="en-GB" noProof="0"/>
              <a:t>Štvrtá úroveň</a:t>
            </a:r>
          </a:p>
          <a:p>
            <a:pPr lvl="4"/>
            <a:r>
              <a:rPr lang="en-GB" noProof="0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1F4EF8-74E0-486B-87EB-F01C5A91B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433" y="2057399"/>
            <a:ext cx="3600876" cy="403190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084C0A5-EE76-4069-B037-DE5C92DB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en-GB" noProof="0" smtClean="0"/>
              <a:t>01/09/2021</a:t>
            </a:fld>
            <a:endParaRPr lang="en-GB" noProof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397AB35-7F50-41FB-8B0F-D271FC9A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0A12830-D118-47ED-84EF-03A2544D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972530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C3672CF-642E-4C29-959B-D5C27126C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457200"/>
            <a:ext cx="415259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 noProof="0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FB81669A-5764-4C3A-A634-020AF64590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389380" cy="561200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noProof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BE650FC-929C-43BB-83F9-EF2665949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432" y="2057400"/>
            <a:ext cx="4152593" cy="4011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 noProof="0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6231F058-3BCD-49C7-B7FC-09E9BE781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en-GB" noProof="0" smtClean="0"/>
              <a:t>01/09/2021</a:t>
            </a:fld>
            <a:endParaRPr lang="en-GB" noProof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E3B2255F-A5D2-4AF1-B3CD-28E285544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211303D6-0051-4B47-B851-7666984A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6325072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81E0FA-437A-42CB-8CE5-9AEB85319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38CD0B12-16D5-4854-B0BC-C24BFCB09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/>
              <a:t>Kliknite sem a upravte štýly predlohy textu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Tretia úroveň</a:t>
            </a:r>
          </a:p>
          <a:p>
            <a:pPr lvl="3"/>
            <a:r>
              <a:rPr lang="en-GB" noProof="0"/>
              <a:t>Štvrtá úroveň</a:t>
            </a:r>
          </a:p>
          <a:p>
            <a:pPr lvl="4"/>
            <a:r>
              <a:rPr lang="en-GB" noProof="0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6D13747-6676-41F6-B79F-681B15E11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en-GB" noProof="0" smtClean="0"/>
              <a:t>01/09/2021</a:t>
            </a:fld>
            <a:endParaRPr lang="en-GB" noProof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D5F23BAA-89B8-4364-87BA-7CC078424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A9A4D124-D548-4708-9D5E-4330D0463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28455847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 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159E6DDE-A4EB-427F-876E-8076A4AF62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850801" cy="5811838"/>
          </a:xfrm>
        </p:spPr>
        <p:txBody>
          <a:bodyPr vert="eaVert"/>
          <a:lstStyle/>
          <a:p>
            <a:r>
              <a:rPr lang="en-GB" noProof="0"/>
              <a:t>Kliknutím upravte štýl predlohy nadpisu</a:t>
            </a:r>
          </a:p>
        </p:txBody>
      </p:sp>
      <p:sp>
        <p:nvSpPr>
          <p:cNvPr id="3" name="Zástupný zvislý text 2">
            <a:extLst>
              <a:ext uri="{FF2B5EF4-FFF2-40B4-BE49-F238E27FC236}">
                <a16:creationId xmlns:a16="http://schemas.microsoft.com/office/drawing/2014/main" id="{87A193EF-174E-4ED6-92FE-F59382F60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6300" y="365125"/>
            <a:ext cx="7956200" cy="5811838"/>
          </a:xfrm>
        </p:spPr>
        <p:txBody>
          <a:bodyPr vert="eaVert"/>
          <a:lstStyle/>
          <a:p>
            <a:pPr lvl="0"/>
            <a:r>
              <a:rPr lang="en-GB" noProof="0"/>
              <a:t>Kliknite sem a upravte štýly predlohy textu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Tretia úroveň</a:t>
            </a:r>
          </a:p>
          <a:p>
            <a:pPr lvl="3"/>
            <a:r>
              <a:rPr lang="en-GB" noProof="0"/>
              <a:t>Štvrtá úroveň</a:t>
            </a:r>
          </a:p>
          <a:p>
            <a:pPr lvl="4"/>
            <a:r>
              <a:rPr lang="en-GB" noProof="0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3C6785A2-A53D-4684-99D0-5282390FA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en-GB" noProof="0" smtClean="0"/>
              <a:t>01/09/2021</a:t>
            </a:fld>
            <a:endParaRPr lang="en-GB" noProof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95378251-076A-4D84-8512-2FCFDC01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7A9B3E9-11A4-4B7A-ADA8-9210D695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en-GB" noProof="0" smtClean="0"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8748805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 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9441-7C98-4FFC-B33C-48B49CA15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432" y="2766219"/>
            <a:ext cx="10953136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 for your attention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0179367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áver 2 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E09441-7C98-4FFC-B33C-48B49CA150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9432" y="2766219"/>
            <a:ext cx="10953136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Thank you for your attention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271353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 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F26FC-9441-4FBC-B1A1-593354D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2" y="1709739"/>
            <a:ext cx="10744548" cy="2701488"/>
          </a:xfrm>
        </p:spPr>
        <p:txBody>
          <a:bodyPr anchor="t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3EFD5A-722F-49A7-B14D-BFE75A9EE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902" y="4411227"/>
            <a:ext cx="10744548" cy="1678423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F0427C0-BC2A-45C7-90E9-94C70212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sk-SK" smtClean="0"/>
              <a:t>1. 9. 2021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87F275D-BD75-4909-B2FE-F6339403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9A906DE-C2DC-4E17-B298-B5EB23B5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33313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 2 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8F26FC-9441-4FBC-B1A1-593354D13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902" y="1709739"/>
            <a:ext cx="10744548" cy="2701488"/>
          </a:xfrm>
        </p:spPr>
        <p:txBody>
          <a:bodyPr anchor="t"/>
          <a:lstStyle>
            <a:lvl1pPr>
              <a:defRPr sz="6000">
                <a:solidFill>
                  <a:srgbClr val="F37722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73EFD5A-722F-49A7-B14D-BFE75A9EE8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2902" y="4411227"/>
            <a:ext cx="10744548" cy="1678423"/>
          </a:xfrm>
        </p:spPr>
        <p:txBody>
          <a:bodyPr/>
          <a:lstStyle>
            <a:lvl1pPr marL="0" indent="0">
              <a:buNone/>
              <a:defRPr sz="2400">
                <a:solidFill>
                  <a:srgbClr val="F3772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CF0427C0-BC2A-45C7-90E9-94C70212C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sk-SK" smtClean="0"/>
              <a:t>1. 9. 2021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487F275D-BD75-4909-B2FE-F63394034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E9A906DE-C2DC-4E17-B298-B5EB23B5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548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 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025908-E1BC-4FAC-9E10-D4C31F110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DC139667-286C-4309-B913-CFD24CD3F3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9432" y="1825625"/>
            <a:ext cx="5400368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4EEF9404-A883-439F-BD64-5A3D087F93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00368" cy="4351338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1AE2ECB3-ABF6-4835-9C33-987C1CFA7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sk-SK" smtClean="0"/>
              <a:t>1. 9. 2021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43C84931-568E-4D09-A994-29DF2BE5A1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AD13C9E-54FC-4C5B-A45F-C178B4885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53523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 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AAAC8B-4F68-4AAB-AB34-E2D0EA0A9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956312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7AED1C5-DB82-4147-9D0B-084C16B307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6256" y="1741451"/>
            <a:ext cx="5381319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Public Sans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C07E7DFD-2E0D-4034-AD51-523746C305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256" y="2595389"/>
            <a:ext cx="5381319" cy="35039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268D085-2A25-4F00-9336-7012DBD1F6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741451"/>
            <a:ext cx="5406720" cy="823912"/>
          </a:xfrm>
        </p:spPr>
        <p:txBody>
          <a:bodyPr anchor="b">
            <a:normAutofit/>
          </a:bodyPr>
          <a:lstStyle>
            <a:lvl1pPr marL="0" indent="0">
              <a:buNone/>
              <a:defRPr sz="2200" b="1">
                <a:latin typeface="Public Sans" pitchFamily="2" charset="-18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BB3A3408-48A3-4F50-9E83-79B2FFEF02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95389"/>
            <a:ext cx="5403544" cy="35039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sk-SK" dirty="0"/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27302CA8-0FFF-439F-BE62-C6BD670D2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sk-SK" smtClean="0"/>
              <a:t>1. 9. 2021</a:t>
            </a:fld>
            <a:endParaRPr lang="sk-SK" dirty="0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3274EF55-0290-4ECF-8653-08CECDBD6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7B781A1B-882C-4759-8025-7C48A2E75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785910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 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D5E2CE5-F3BC-4650-BA66-A8758A829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2EE9C59F-9012-44E4-9CDF-1EE7BDF1A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sk-SK" smtClean="0"/>
              <a:t>1. 9. 2021</a:t>
            </a:fld>
            <a:endParaRPr lang="sk-SK" dirty="0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28395FD0-ED74-4886-8BFF-7C59083FE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0186019-69D8-40EF-BF0D-C5CCA864A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6301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 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17A573A2-EE76-48CF-A5EE-5E6D7E7B8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sk-SK" smtClean="0"/>
              <a:t>1. 9. 2021</a:t>
            </a:fld>
            <a:endParaRPr lang="sk-SK" dirty="0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131AC97D-695D-4EE6-BF57-8AB9F3F8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3ED67409-11B6-4C23-BCCF-03F08AEC0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12254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 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BD4F430-7822-4A54-BC70-C82F3150E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3" y="457200"/>
            <a:ext cx="3600876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sk-SK" dirty="0"/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2C687190-591F-4705-A19F-BD67C089FE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3741" y="457200"/>
            <a:ext cx="6638827" cy="56321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E1F4EF8-74E0-486B-87EB-F01C5A91B2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433" y="2057399"/>
            <a:ext cx="3600876" cy="4031902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084C0A5-EE76-4069-B037-DE5C92DBC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60FEEA-4598-4C6C-BC37-086B8F782CED}" type="datetimeFigureOut">
              <a:rPr lang="sk-SK" smtClean="0"/>
              <a:t>1. 9. 2021</a:t>
            </a:fld>
            <a:endParaRPr lang="sk-SK" dirty="0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A397AB35-7F50-41FB-8B0F-D271FC9A1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A0A12830-D118-47ED-84EF-03A2544D3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1ADE3-CEC1-4865-B89E-400CA97230FE}" type="slidenum">
              <a:rPr lang="sk-SK" smtClean="0"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385387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7.jp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4D13563-C53F-4FB3-8883-62844785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953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dirty="0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06CA8E-DCF1-4C3B-A173-877004398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432" y="1825625"/>
            <a:ext cx="10953136" cy="428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dirty="0"/>
              <a:t>Kliknite sem a upravte štýly predlohy textu</a:t>
            </a:r>
          </a:p>
          <a:p>
            <a:pPr lvl="1"/>
            <a:r>
              <a:rPr lang="sk-SK" dirty="0"/>
              <a:t>Druhá úroveň</a:t>
            </a:r>
          </a:p>
          <a:p>
            <a:pPr lvl="2"/>
            <a:r>
              <a:rPr lang="sk-SK" dirty="0"/>
              <a:t>Tretia úroveň</a:t>
            </a:r>
          </a:p>
          <a:p>
            <a:pPr lvl="3"/>
            <a:r>
              <a:rPr lang="sk-SK" dirty="0"/>
              <a:t>Štvrtá úroveň</a:t>
            </a:r>
          </a:p>
          <a:p>
            <a:pPr lvl="4"/>
            <a:r>
              <a:rPr lang="sk-SK" dirty="0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5E122F-963A-41BD-B9AD-2EA271970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9703" y="6356350"/>
            <a:ext cx="11798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ublic Sans" pitchFamily="2" charset="-18"/>
              </a:defRPr>
            </a:lvl1pPr>
          </a:lstStyle>
          <a:p>
            <a:fld id="{F360FEEA-4598-4C6C-BC37-086B8F782CED}" type="datetimeFigureOut">
              <a:rPr lang="sk-SK" smtClean="0"/>
              <a:pPr/>
              <a:t>1. 9. 2021</a:t>
            </a:fld>
            <a:endParaRPr lang="sk-SK" dirty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54539FE-0554-42A5-90C1-B43F38DE3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3329" y="6356350"/>
            <a:ext cx="7108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Public Sans" pitchFamily="2" charset="-18"/>
              </a:defRPr>
            </a:lvl1pPr>
          </a:lstStyle>
          <a:p>
            <a:endParaRPr lang="sk-SK" dirty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C068EEE-1CCC-487C-B10D-B1F1443D0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432" y="6356350"/>
            <a:ext cx="835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ublic Sans" pitchFamily="2" charset="-18"/>
              </a:defRPr>
            </a:lvl1pPr>
          </a:lstStyle>
          <a:p>
            <a:fld id="{88B1ADE3-CEC1-4865-B89E-400CA97230FE}" type="slidenum">
              <a:rPr lang="sk-SK" smtClean="0"/>
              <a:pPr/>
              <a:t>‹#›</a:t>
            </a:fld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1441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4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77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37722"/>
          </a:solidFill>
          <a:latin typeface="Public Sans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rgbClr val="F37722"/>
          </a:solidFill>
          <a:latin typeface="Public Sans Light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F37722"/>
          </a:solidFill>
          <a:latin typeface="Public Sans Light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F37722"/>
          </a:solidFill>
          <a:latin typeface="Public Sans Light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rgbClr val="F37722"/>
          </a:solidFill>
          <a:latin typeface="Public Sans Light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rgbClr val="F37722"/>
          </a:solidFill>
          <a:latin typeface="Public Sans Light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84D13563-C53F-4FB3-8883-62844785A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432" y="365125"/>
            <a:ext cx="1095313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/>
              <a:t>Kliknutím upravte štýl predlohy nadpisu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306CA8E-DCF1-4C3B-A173-877004398F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9432" y="1825625"/>
            <a:ext cx="10953136" cy="42837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Kliknite sem a upravte štýly predlohy textu</a:t>
            </a:r>
          </a:p>
          <a:p>
            <a:pPr lvl="1"/>
            <a:r>
              <a:rPr lang="en-GB" noProof="0"/>
              <a:t>Druhá úroveň</a:t>
            </a:r>
          </a:p>
          <a:p>
            <a:pPr lvl="2"/>
            <a:r>
              <a:rPr lang="en-GB" noProof="0"/>
              <a:t>Tretia úroveň</a:t>
            </a:r>
          </a:p>
          <a:p>
            <a:pPr lvl="3"/>
            <a:r>
              <a:rPr lang="en-GB" noProof="0"/>
              <a:t>Štvrtá úroveň</a:t>
            </a:r>
          </a:p>
          <a:p>
            <a:pPr lvl="4"/>
            <a:r>
              <a:rPr lang="en-GB" noProof="0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A45E122F-963A-41BD-B9AD-2EA2719700C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9703" y="6356350"/>
            <a:ext cx="10175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Public Sans" pitchFamily="2" charset="-18"/>
              </a:defRPr>
            </a:lvl1pPr>
          </a:lstStyle>
          <a:p>
            <a:fld id="{F360FEEA-4598-4C6C-BC37-086B8F782CED}" type="datetimeFigureOut">
              <a:rPr lang="en-GB" noProof="0" smtClean="0"/>
              <a:pPr/>
              <a:t>01/09/2021</a:t>
            </a:fld>
            <a:endParaRPr lang="en-GB" noProof="0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854539FE-0554-42A5-90C1-B43F38DE3C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563329" y="6356350"/>
            <a:ext cx="71087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Public Sans" pitchFamily="2" charset="-18"/>
              </a:defRPr>
            </a:lvl1pPr>
          </a:lstStyle>
          <a:p>
            <a:endParaRPr lang="en-GB" noProof="0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C068EEE-1CCC-487C-B10D-B1F1443D0E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19432" y="6356350"/>
            <a:ext cx="83574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Public Sans" pitchFamily="2" charset="-18"/>
              </a:defRPr>
            </a:lvl1pPr>
          </a:lstStyle>
          <a:p>
            <a:fld id="{88B1ADE3-CEC1-4865-B89E-400CA97230FE}" type="slidenum">
              <a:rPr lang="en-GB" noProof="0" smtClean="0"/>
              <a:pPr/>
              <a:t>‹#›</a:t>
            </a:fld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3402959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75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6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F37722"/>
          </a:solidFill>
          <a:latin typeface="Public Sans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§"/>
        <a:defRPr sz="2400" kern="1200">
          <a:solidFill>
            <a:srgbClr val="F37722"/>
          </a:solidFill>
          <a:latin typeface="Public Sans Light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2000" kern="1200">
          <a:solidFill>
            <a:srgbClr val="F37722"/>
          </a:solidFill>
          <a:latin typeface="Public Sans Light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rgbClr val="F37722"/>
          </a:solidFill>
          <a:latin typeface="Public Sans Light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rgbClr val="F37722"/>
          </a:solidFill>
          <a:latin typeface="Public Sans Light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§"/>
        <a:defRPr sz="1600" kern="1200">
          <a:solidFill>
            <a:srgbClr val="F37722"/>
          </a:solidFill>
          <a:latin typeface="Public Sans Light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CB9CC73-C46B-4913-B4CD-399CF1B84B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A5E77ED-DF22-492C-A23B-20F7DE8C65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6979437-3D18-47B7-8CC1-B7ECF1CA39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endParaRPr lang="sk-SK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2B8D38C-FFEB-422E-B21A-F229D2DED18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10000"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29406200"/>
      </p:ext>
    </p:extLst>
  </p:cSld>
  <p:clrMapOvr>
    <a:masterClrMapping/>
  </p:clrMapOvr>
</p:sld>
</file>

<file path=ppt/theme/theme1.xml><?xml version="1.0" encoding="utf-8"?>
<a:theme xmlns:a="http://schemas.openxmlformats.org/drawingml/2006/main" name="FEIT motiv S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it_uniza_motiv_sk_en_169" id="{B00A9E4B-1E0C-425E-8D5F-5F9CF7B3C788}" vid="{BBFA19F5-AC34-4BD4-8351-403F998CC5F2}"/>
    </a:ext>
  </a:extLst>
</a:theme>
</file>

<file path=ppt/theme/theme2.xml><?xml version="1.0" encoding="utf-8"?>
<a:theme xmlns:a="http://schemas.openxmlformats.org/drawingml/2006/main" name="FEIT motiv E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E4542446FAC4646AC2863223E8E4C28" ma:contentTypeVersion="9" ma:contentTypeDescription="Umožňuje vytvoriť nový dokument." ma:contentTypeScope="" ma:versionID="977565ca1b364013e7061fdfa9906c75">
  <xsd:schema xmlns:xsd="http://www.w3.org/2001/XMLSchema" xmlns:xs="http://www.w3.org/2001/XMLSchema" xmlns:p="http://schemas.microsoft.com/office/2006/metadata/properties" xmlns:ns2="299166df-ebab-49fa-9506-614d8dd447a8" xmlns:ns3="210d16ec-3a6c-4ae7-9ef6-05bf14e06460" targetNamespace="http://schemas.microsoft.com/office/2006/metadata/properties" ma:root="true" ma:fieldsID="017d9830d0ef7cc7f4bfde9c5ac33c10" ns2:_="" ns3:_="">
    <xsd:import namespace="299166df-ebab-49fa-9506-614d8dd447a8"/>
    <xsd:import namespace="210d16ec-3a6c-4ae7-9ef6-05bf14e064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99166df-ebab-49fa-9506-614d8dd44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0d16ec-3a6c-4ae7-9ef6-05bf14e064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Zdieľa sa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Zdieľané s podrobnosťa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210d16ec-3a6c-4ae7-9ef6-05bf14e06460">
      <UserInfo>
        <DisplayName>org-feit-fakulta – členovia</DisplayName>
        <AccountId>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248E6C69-8EB4-44EF-94B8-D9795EEF7A2F}"/>
</file>

<file path=customXml/itemProps2.xml><?xml version="1.0" encoding="utf-8"?>
<ds:datastoreItem xmlns:ds="http://schemas.openxmlformats.org/officeDocument/2006/customXml" ds:itemID="{F6745837-4FE6-4BA0-90D7-B86BC90769C1}"/>
</file>

<file path=customXml/itemProps3.xml><?xml version="1.0" encoding="utf-8"?>
<ds:datastoreItem xmlns:ds="http://schemas.openxmlformats.org/officeDocument/2006/customXml" ds:itemID="{2204F3E9-C16F-49B6-BA9E-C8EEB1105D5B}"/>
</file>

<file path=docProps/app.xml><?xml version="1.0" encoding="utf-8"?>
<Properties xmlns="http://schemas.openxmlformats.org/officeDocument/2006/extended-properties" xmlns:vt="http://schemas.openxmlformats.org/officeDocument/2006/docPropsVTypes">
  <Template>feit_uniza_motiv_sk_en_169</Template>
  <TotalTime>0</TotalTime>
  <Words>0</Words>
  <Application>Microsoft Office PowerPoint</Application>
  <PresentationFormat>Širokouhlá</PresentationFormat>
  <Paragraphs>0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2</vt:i4>
      </vt:variant>
      <vt:variant>
        <vt:lpstr>Nadpisy snímok</vt:lpstr>
      </vt:variant>
      <vt:variant>
        <vt:i4>1</vt:i4>
      </vt:variant>
    </vt:vector>
  </HeadingPairs>
  <TitlesOfParts>
    <vt:vector size="7" baseType="lpstr">
      <vt:lpstr>Arial</vt:lpstr>
      <vt:lpstr>Public Sans</vt:lpstr>
      <vt:lpstr>Public Sans Light</vt:lpstr>
      <vt:lpstr>Wingdings</vt:lpstr>
      <vt:lpstr>FEIT motiv SK</vt:lpstr>
      <vt:lpstr>FEIT motiv EN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Jozef Dubovan</dc:creator>
  <cp:lastModifiedBy>Jozef Dubovan</cp:lastModifiedBy>
  <cp:revision>2</cp:revision>
  <dcterms:created xsi:type="dcterms:W3CDTF">2021-09-01T12:01:02Z</dcterms:created>
  <dcterms:modified xsi:type="dcterms:W3CDTF">2021-09-01T12:01:58Z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0x0101009E4542446FAC4646AC2863223E8E4C28</vt:lpwstr>
  </property>
</Properties>
</file>